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3" r:id="rId2"/>
    <p:sldId id="269" r:id="rId3"/>
    <p:sldId id="266" r:id="rId4"/>
    <p:sldId id="270" r:id="rId5"/>
    <p:sldId id="285" r:id="rId6"/>
    <p:sldId id="286" r:id="rId7"/>
    <p:sldId id="267" r:id="rId8"/>
    <p:sldId id="268" r:id="rId9"/>
    <p:sldId id="271" r:id="rId10"/>
    <p:sldId id="272" r:id="rId11"/>
    <p:sldId id="273" r:id="rId12"/>
    <p:sldId id="274" r:id="rId13"/>
    <p:sldId id="295" r:id="rId14"/>
    <p:sldId id="275" r:id="rId15"/>
    <p:sldId id="276" r:id="rId16"/>
    <p:sldId id="277" r:id="rId17"/>
    <p:sldId id="278" r:id="rId18"/>
    <p:sldId id="279" r:id="rId19"/>
    <p:sldId id="296" r:id="rId20"/>
    <p:sldId id="280" r:id="rId21"/>
    <p:sldId id="281" r:id="rId22"/>
    <p:sldId id="282" r:id="rId23"/>
    <p:sldId id="283" r:id="rId24"/>
    <p:sldId id="284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A7E3"/>
    <a:srgbClr val="A4CDEF"/>
    <a:srgbClr val="CEE3F4"/>
    <a:srgbClr val="1F4E79"/>
    <a:srgbClr val="5B9BD5"/>
    <a:srgbClr val="BDD7EE"/>
    <a:srgbClr val="77B6D0"/>
    <a:srgbClr val="1668BA"/>
    <a:srgbClr val="FFCCCC"/>
    <a:srgbClr val="FF5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7" autoAdjust="0"/>
    <p:restoredTop sz="95026" autoAdjust="0"/>
  </p:normalViewPr>
  <p:slideViewPr>
    <p:cSldViewPr snapToGrid="0">
      <p:cViewPr varScale="1">
        <p:scale>
          <a:sx n="81" d="100"/>
          <a:sy n="81" d="100"/>
        </p:scale>
        <p:origin x="6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冠辰 李" userId="a9b44f5b934ee55f" providerId="LiveId" clId="{DDB9DA0D-7434-45F0-B07B-33AEA0E90EBE}"/>
    <pc:docChg chg="undo custSel addSld delSld modSld">
      <pc:chgData name="冠辰 李" userId="a9b44f5b934ee55f" providerId="LiveId" clId="{DDB9DA0D-7434-45F0-B07B-33AEA0E90EBE}" dt="2024-03-27T07:39:51.920" v="12153" actId="1076"/>
      <pc:docMkLst>
        <pc:docMk/>
      </pc:docMkLst>
      <pc:sldChg chg="del">
        <pc:chgData name="冠辰 李" userId="a9b44f5b934ee55f" providerId="LiveId" clId="{DDB9DA0D-7434-45F0-B07B-33AEA0E90EBE}" dt="2024-03-11T01:29:26.612" v="4" actId="47"/>
        <pc:sldMkLst>
          <pc:docMk/>
          <pc:sldMk cId="3560127307" sldId="256"/>
        </pc:sldMkLst>
      </pc:sldChg>
      <pc:sldChg chg="del">
        <pc:chgData name="冠辰 李" userId="a9b44f5b934ee55f" providerId="LiveId" clId="{DDB9DA0D-7434-45F0-B07B-33AEA0E90EBE}" dt="2024-03-11T01:29:27.823" v="5" actId="47"/>
        <pc:sldMkLst>
          <pc:docMk/>
          <pc:sldMk cId="3374970137" sldId="257"/>
        </pc:sldMkLst>
      </pc:sldChg>
      <pc:sldChg chg="del">
        <pc:chgData name="冠辰 李" userId="a9b44f5b934ee55f" providerId="LiveId" clId="{DDB9DA0D-7434-45F0-B07B-33AEA0E90EBE}" dt="2024-03-11T01:29:22.353" v="0" actId="47"/>
        <pc:sldMkLst>
          <pc:docMk/>
          <pc:sldMk cId="1060498590" sldId="260"/>
        </pc:sldMkLst>
      </pc:sldChg>
      <pc:sldChg chg="del">
        <pc:chgData name="冠辰 李" userId="a9b44f5b934ee55f" providerId="LiveId" clId="{DDB9DA0D-7434-45F0-B07B-33AEA0E90EBE}" dt="2024-03-11T01:29:23.438" v="1" actId="47"/>
        <pc:sldMkLst>
          <pc:docMk/>
          <pc:sldMk cId="2600340565" sldId="261"/>
        </pc:sldMkLst>
      </pc:sldChg>
      <pc:sldChg chg="del">
        <pc:chgData name="冠辰 李" userId="a9b44f5b934ee55f" providerId="LiveId" clId="{DDB9DA0D-7434-45F0-B07B-33AEA0E90EBE}" dt="2024-03-11T01:29:24.628" v="2" actId="47"/>
        <pc:sldMkLst>
          <pc:docMk/>
          <pc:sldMk cId="2802903289" sldId="262"/>
        </pc:sldMkLst>
      </pc:sldChg>
      <pc:sldChg chg="del">
        <pc:chgData name="冠辰 李" userId="a9b44f5b934ee55f" providerId="LiveId" clId="{DDB9DA0D-7434-45F0-B07B-33AEA0E90EBE}" dt="2024-03-11T01:29:25.466" v="3" actId="47"/>
        <pc:sldMkLst>
          <pc:docMk/>
          <pc:sldMk cId="1930076201" sldId="265"/>
        </pc:sldMkLst>
      </pc:sldChg>
      <pc:sldChg chg="addSp modSp">
        <pc:chgData name="冠辰 李" userId="a9b44f5b934ee55f" providerId="LiveId" clId="{DDB9DA0D-7434-45F0-B07B-33AEA0E90EBE}" dt="2024-03-11T02:20:20.276" v="565" actId="164"/>
        <pc:sldMkLst>
          <pc:docMk/>
          <pc:sldMk cId="2319407884" sldId="268"/>
        </pc:sldMkLst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22" creationId="{F3ED304E-A6F4-0FFA-053D-A6693B74CAB6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23" creationId="{F1C47E58-1CCE-D755-DBEB-CAC6B85DDA3D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26" creationId="{324AA172-FFF8-0F72-31EA-FE2852CF9EB9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28" creationId="{30A1184C-4E76-6AD8-588C-15BB1C6889DA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29" creationId="{D3049E5A-ECE2-24F7-4AFA-B912F4F31FB5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30" creationId="{1272963A-2E87-38E6-6E3C-1962285CD09D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31" creationId="{A1FE456C-9C2A-8E71-CBBA-DC17A49B6661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32" creationId="{DAA61488-8880-4354-C07E-75DA7D3CF06D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33" creationId="{994E32E9-A1CF-3737-809B-21C02D807DFB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34" creationId="{C0249FAC-5B00-D9FE-7A89-EEECD3CE50BE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35" creationId="{5E60988E-87EF-4069-1E14-023AD37C7620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36" creationId="{EE83B875-F774-C004-9B4D-F1037FABA440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37" creationId="{C0740911-0B19-717D-A056-3913C39F101C}"/>
          </ac:spMkLst>
        </pc:spChg>
        <pc:spChg chg="mod">
          <ac:chgData name="冠辰 李" userId="a9b44f5b934ee55f" providerId="LiveId" clId="{DDB9DA0D-7434-45F0-B07B-33AEA0E90EBE}" dt="2024-03-11T02:20:20.276" v="565" actId="164"/>
          <ac:spMkLst>
            <pc:docMk/>
            <pc:sldMk cId="2319407884" sldId="268"/>
            <ac:spMk id="38" creationId="{6780AC61-0553-7FA3-12F1-B1B794F1826C}"/>
          </ac:spMkLst>
        </pc:spChg>
        <pc:grpChg chg="add mod">
          <ac:chgData name="冠辰 李" userId="a9b44f5b934ee55f" providerId="LiveId" clId="{DDB9DA0D-7434-45F0-B07B-33AEA0E90EBE}" dt="2024-03-11T02:20:20.276" v="565" actId="164"/>
          <ac:grpSpMkLst>
            <pc:docMk/>
            <pc:sldMk cId="2319407884" sldId="268"/>
            <ac:grpSpMk id="2" creationId="{20A7BDA5-70B3-1410-18E0-6AEEE02375E7}"/>
          </ac:grpSpMkLst>
        </pc:grpChg>
        <pc:picChg chg="mod">
          <ac:chgData name="冠辰 李" userId="a9b44f5b934ee55f" providerId="LiveId" clId="{DDB9DA0D-7434-45F0-B07B-33AEA0E90EBE}" dt="2024-03-11T02:20:20.276" v="565" actId="164"/>
          <ac:picMkLst>
            <pc:docMk/>
            <pc:sldMk cId="2319407884" sldId="268"/>
            <ac:picMk id="4" creationId="{D526A9B6-F6BC-1E38-C8F5-B9F1BC7631B0}"/>
          </ac:picMkLst>
        </pc:picChg>
        <pc:picChg chg="mod">
          <ac:chgData name="冠辰 李" userId="a9b44f5b934ee55f" providerId="LiveId" clId="{DDB9DA0D-7434-45F0-B07B-33AEA0E90EBE}" dt="2024-03-11T02:20:20.276" v="565" actId="164"/>
          <ac:picMkLst>
            <pc:docMk/>
            <pc:sldMk cId="2319407884" sldId="268"/>
            <ac:picMk id="5" creationId="{AAFD89D3-7207-E2A1-E4E2-F4154D4DAD3C}"/>
          </ac:picMkLst>
        </pc:picChg>
        <pc:picChg chg="mod">
          <ac:chgData name="冠辰 李" userId="a9b44f5b934ee55f" providerId="LiveId" clId="{DDB9DA0D-7434-45F0-B07B-33AEA0E90EBE}" dt="2024-03-11T02:20:20.276" v="565" actId="164"/>
          <ac:picMkLst>
            <pc:docMk/>
            <pc:sldMk cId="2319407884" sldId="268"/>
            <ac:picMk id="52" creationId="{4349F924-6D29-912E-AC5E-CAB3B50E84BB}"/>
          </ac:picMkLst>
        </pc:picChg>
        <pc:picChg chg="mod">
          <ac:chgData name="冠辰 李" userId="a9b44f5b934ee55f" providerId="LiveId" clId="{DDB9DA0D-7434-45F0-B07B-33AEA0E90EBE}" dt="2024-03-11T02:20:20.276" v="565" actId="164"/>
          <ac:picMkLst>
            <pc:docMk/>
            <pc:sldMk cId="2319407884" sldId="268"/>
            <ac:picMk id="54" creationId="{B063C7FA-89F6-5F96-196E-CF7BC3607D80}"/>
          </ac:picMkLst>
        </pc:picChg>
        <pc:picChg chg="mod">
          <ac:chgData name="冠辰 李" userId="a9b44f5b934ee55f" providerId="LiveId" clId="{DDB9DA0D-7434-45F0-B07B-33AEA0E90EBE}" dt="2024-03-11T02:20:20.276" v="565" actId="164"/>
          <ac:picMkLst>
            <pc:docMk/>
            <pc:sldMk cId="2319407884" sldId="268"/>
            <ac:picMk id="56" creationId="{7020B6BB-3772-0B83-0706-CE1DB225BBB7}"/>
          </ac:picMkLst>
        </pc:picChg>
        <pc:picChg chg="mod">
          <ac:chgData name="冠辰 李" userId="a9b44f5b934ee55f" providerId="LiveId" clId="{DDB9DA0D-7434-45F0-B07B-33AEA0E90EBE}" dt="2024-03-11T02:20:20.276" v="565" actId="164"/>
          <ac:picMkLst>
            <pc:docMk/>
            <pc:sldMk cId="2319407884" sldId="268"/>
            <ac:picMk id="58" creationId="{DDD75F30-1140-4DED-EB1C-75BE8948583E}"/>
          </ac:picMkLst>
        </pc:picChg>
        <pc:picChg chg="mod">
          <ac:chgData name="冠辰 李" userId="a9b44f5b934ee55f" providerId="LiveId" clId="{DDB9DA0D-7434-45F0-B07B-33AEA0E90EBE}" dt="2024-03-11T02:20:20.276" v="565" actId="164"/>
          <ac:picMkLst>
            <pc:docMk/>
            <pc:sldMk cId="2319407884" sldId="268"/>
            <ac:picMk id="60" creationId="{52F56386-4957-9CEA-B8FB-77D61D731FFB}"/>
          </ac:picMkLst>
        </pc:picChg>
      </pc:sldChg>
      <pc:sldChg chg="addSp delSp modSp add mod">
        <pc:chgData name="冠辰 李" userId="a9b44f5b934ee55f" providerId="LiveId" clId="{DDB9DA0D-7434-45F0-B07B-33AEA0E90EBE}" dt="2024-03-11T01:38:14.538" v="301" actId="164"/>
        <pc:sldMkLst>
          <pc:docMk/>
          <pc:sldMk cId="3933010205" sldId="269"/>
        </pc:sldMkLst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2" creationId="{5F4FBB32-D7F3-2348-72CE-30B295656663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3" creationId="{EB5FEF1E-596C-F7D9-14AB-310994BB8FD7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4" creationId="{7C0F20C5-39D6-BC28-0AC4-9D5949483647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5" creationId="{076371F1-4F05-3784-6B7A-5A2B4CF641B2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6" creationId="{89E7060B-F187-956E-887E-1340FE3C93E1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7" creationId="{4AA9F49C-539B-F3EA-AE6A-AEC088E29D84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8" creationId="{06833B8E-4708-73F0-6B13-66ACCAEE3F08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9" creationId="{9C6FEDB5-1F71-CD9D-AE15-439F1AA5AEAB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0" creationId="{AAB83A00-CE0B-91DE-E190-AFB6C12070C0}"/>
          </ac:spMkLst>
        </pc:spChg>
        <pc:spChg chg="del mod">
          <ac:chgData name="冠辰 李" userId="a9b44f5b934ee55f" providerId="LiveId" clId="{DDB9DA0D-7434-45F0-B07B-33AEA0E90EBE}" dt="2024-03-11T01:32:22.680" v="96" actId="478"/>
          <ac:spMkLst>
            <pc:docMk/>
            <pc:sldMk cId="3933010205" sldId="269"/>
            <ac:spMk id="11" creationId="{60652A5A-EC3F-9934-EAE2-2B8B8A052434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2" creationId="{5D4D65F1-6E3A-2006-3118-142657F111D7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3" creationId="{0A752175-0910-CC20-1350-35131D44599C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4" creationId="{82DBC0C9-1BD0-B56B-6362-C6CA9E2C356A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5" creationId="{CCE5182D-2FAC-ABE6-B206-798FB7A73BEA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6" creationId="{6A93A3A1-2DD6-EB77-9F19-2B5DA71340CE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7" creationId="{D647EB31-9805-B1CB-56F6-2B3FC9BAE71C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8" creationId="{3874E533-F317-7C6E-4926-36AA66CB2DA5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9" creationId="{2332CA8E-F68C-3FEC-C178-068E459B6465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20" creationId="{1440ADD8-F969-760A-C6EF-2C3B77D75DBB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21" creationId="{6BAD8898-D95B-4600-3A25-D1DE9641B6C2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22" creationId="{482FAEEA-7845-6A48-0F53-E775FE41927D}"/>
          </ac:spMkLst>
        </pc:spChg>
        <pc:spChg chg="del mod topLvl">
          <ac:chgData name="冠辰 李" userId="a9b44f5b934ee55f" providerId="LiveId" clId="{DDB9DA0D-7434-45F0-B07B-33AEA0E90EBE}" dt="2024-03-11T01:31:28.831" v="79" actId="478"/>
          <ac:spMkLst>
            <pc:docMk/>
            <pc:sldMk cId="3933010205" sldId="269"/>
            <ac:spMk id="23" creationId="{932707E2-7636-54AC-D9B4-DC51AB910437}"/>
          </ac:spMkLst>
        </pc:spChg>
        <pc:spChg chg="del mod topLvl">
          <ac:chgData name="冠辰 李" userId="a9b44f5b934ee55f" providerId="LiveId" clId="{DDB9DA0D-7434-45F0-B07B-33AEA0E90EBE}" dt="2024-03-11T01:32:14.156" v="92" actId="478"/>
          <ac:spMkLst>
            <pc:docMk/>
            <pc:sldMk cId="3933010205" sldId="269"/>
            <ac:spMk id="24" creationId="{4515F3EF-55B0-43F3-A767-E2445C0556A2}"/>
          </ac:spMkLst>
        </pc:spChg>
        <pc:spChg chg="del mod topLvl">
          <ac:chgData name="冠辰 李" userId="a9b44f5b934ee55f" providerId="LiveId" clId="{DDB9DA0D-7434-45F0-B07B-33AEA0E90EBE}" dt="2024-03-11T01:32:25.768" v="97" actId="478"/>
          <ac:spMkLst>
            <pc:docMk/>
            <pc:sldMk cId="3933010205" sldId="269"/>
            <ac:spMk id="25" creationId="{21120EE6-B8B3-6677-E3CE-642472532766}"/>
          </ac:spMkLst>
        </pc:spChg>
        <pc:spChg chg="del mod topLvl">
          <ac:chgData name="冠辰 李" userId="a9b44f5b934ee55f" providerId="LiveId" clId="{DDB9DA0D-7434-45F0-B07B-33AEA0E90EBE}" dt="2024-03-11T01:31:37.798" v="82" actId="478"/>
          <ac:spMkLst>
            <pc:docMk/>
            <pc:sldMk cId="3933010205" sldId="269"/>
            <ac:spMk id="26" creationId="{06876EAD-08C1-E79B-6249-B67B5A6CD8A2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27" creationId="{9669F9D0-2EB1-972A-1C60-E4A199056713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28" creationId="{B5D06A48-1F0A-1AC1-050A-E9A08A47B89C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29" creationId="{D72123BE-4C54-5585-A49D-EB770BF5337D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30" creationId="{9E77C170-0F19-23B6-A9C2-5B41991A283F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31" creationId="{0140C1F5-8E8E-DB82-84FD-7C0CA15F3FF3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32" creationId="{7AC5F72C-A207-A29E-8966-ACB291EFBF7D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33" creationId="{3C1C805C-215B-4F2A-0CF2-24552AFF52AE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34" creationId="{63EE250A-2B75-C461-A2C0-57379A24CF25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35" creationId="{6C781424-550E-9502-84F7-07267FCE81F6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36" creationId="{6308B502-8A80-2B4F-93C7-920E00B6240F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37" creationId="{0760497E-B380-2E58-A77F-BC4DEDAD93C7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38" creationId="{9599A7D7-24C1-B4C2-E533-A67CA4B68457}"/>
          </ac:spMkLst>
        </pc:spChg>
        <pc:spChg chg="del mod">
          <ac:chgData name="冠辰 李" userId="a9b44f5b934ee55f" providerId="LiveId" clId="{DDB9DA0D-7434-45F0-B07B-33AEA0E90EBE}" dt="2024-03-11T01:31:30.984" v="80" actId="478"/>
          <ac:spMkLst>
            <pc:docMk/>
            <pc:sldMk cId="3933010205" sldId="269"/>
            <ac:spMk id="39" creationId="{28CBA8D7-6F25-047D-D209-F056CC1FA3C3}"/>
          </ac:spMkLst>
        </pc:spChg>
        <pc:spChg chg="del mod">
          <ac:chgData name="冠辰 李" userId="a9b44f5b934ee55f" providerId="LiveId" clId="{DDB9DA0D-7434-45F0-B07B-33AEA0E90EBE}" dt="2024-03-11T01:32:15.541" v="93" actId="478"/>
          <ac:spMkLst>
            <pc:docMk/>
            <pc:sldMk cId="3933010205" sldId="269"/>
            <ac:spMk id="40" creationId="{32A9D37F-1A26-304C-6822-C54222E1665A}"/>
          </ac:spMkLst>
        </pc:spChg>
        <pc:spChg chg="del mod">
          <ac:chgData name="冠辰 李" userId="a9b44f5b934ee55f" providerId="LiveId" clId="{DDB9DA0D-7434-45F0-B07B-33AEA0E90EBE}" dt="2024-03-11T01:32:27.650" v="98" actId="478"/>
          <ac:spMkLst>
            <pc:docMk/>
            <pc:sldMk cId="3933010205" sldId="269"/>
            <ac:spMk id="41" creationId="{C7B08E8F-524C-FA64-245D-76507D458998}"/>
          </ac:spMkLst>
        </pc:spChg>
        <pc:spChg chg="del mod">
          <ac:chgData name="冠辰 李" userId="a9b44f5b934ee55f" providerId="LiveId" clId="{DDB9DA0D-7434-45F0-B07B-33AEA0E90EBE}" dt="2024-03-11T01:31:39.414" v="83" actId="478"/>
          <ac:spMkLst>
            <pc:docMk/>
            <pc:sldMk cId="3933010205" sldId="269"/>
            <ac:spMk id="42" creationId="{FE82006A-DA78-EC8C-3697-FE0E6617C477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43" creationId="{AB410700-507C-BD42-50E1-11D02FBB2906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44" creationId="{40A20CE9-3D64-E839-B9A0-F0AD9763589E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45" creationId="{304D62A3-3498-486F-45EE-C192C05DBD6E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46" creationId="{666DAE88-E706-5C46-7E00-5F333E4FBEB8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47" creationId="{8D608C10-DFAE-2678-70C5-EEB328AA2275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48" creationId="{D37DC969-D4DC-95B2-178C-9DCF8252E176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49" creationId="{BC9BA7C2-AD53-A6A6-522D-A1F5866B5FBB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50" creationId="{22CDAE77-B533-A9E6-0DD6-E004271BB4DC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51" creationId="{13E6E272-45F6-50E9-1D1A-C94D020203F7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52" creationId="{A84BA11E-AFD8-53C0-CCF9-3C9449504D24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53" creationId="{3AD43A06-AFEB-5A0E-FED9-CFC4F4BEC064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54" creationId="{C5D671A3-C0FB-E450-5827-C23146784E13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55" creationId="{6CD6EBFB-07A4-A98C-877C-E8D3877D4B6A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56" creationId="{C62E9D48-1499-A67E-8694-6313FF6A9E97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57" creationId="{55988119-67DF-7592-CA26-4621DC344D4C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58" creationId="{97065E60-94EA-AA6C-5B8D-1DD73DF71540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59" creationId="{491DF178-C13E-6B1C-4329-286F61837C52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60" creationId="{4D61E8FF-1320-095F-EF57-1E67D6BBCC5F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61" creationId="{B03FBA7C-3093-7116-6013-4BEA812A9623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62" creationId="{C0BBAC04-35A9-3F9A-B388-EE1D5045F753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63" creationId="{253F079F-9131-2BC0-3864-D3BC4231498C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64" creationId="{E27FB996-54C1-75E8-DAE6-F67C6525ED8C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65" creationId="{D2650BD2-106F-A4DD-D93C-D6391779ED4F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69" creationId="{D5717F86-24DC-D443-8063-488AAFA95D89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70" creationId="{0B1FD0B4-62C8-AFAA-A25E-6DD367D7F440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71" creationId="{29B51AF3-FF60-D820-B0E4-FF895D58BE15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72" creationId="{87931A04-70AC-76C1-C6C5-221EF71E6760}"/>
          </ac:spMkLst>
        </pc:spChg>
        <pc:spChg chg="del mod">
          <ac:chgData name="冠辰 李" userId="a9b44f5b934ee55f" providerId="LiveId" clId="{DDB9DA0D-7434-45F0-B07B-33AEA0E90EBE}" dt="2024-03-11T01:31:33.186" v="81" actId="478"/>
          <ac:spMkLst>
            <pc:docMk/>
            <pc:sldMk cId="3933010205" sldId="269"/>
            <ac:spMk id="73" creationId="{50317200-FF5E-565C-C9D2-50C759858F32}"/>
          </ac:spMkLst>
        </pc:spChg>
        <pc:spChg chg="del mod">
          <ac:chgData name="冠辰 李" userId="a9b44f5b934ee55f" providerId="LiveId" clId="{DDB9DA0D-7434-45F0-B07B-33AEA0E90EBE}" dt="2024-03-11T01:32:18.413" v="94" actId="478"/>
          <ac:spMkLst>
            <pc:docMk/>
            <pc:sldMk cId="3933010205" sldId="269"/>
            <ac:spMk id="74" creationId="{62BA8E29-9705-73F1-6619-40A4CFA0A112}"/>
          </ac:spMkLst>
        </pc:spChg>
        <pc:spChg chg="del mod">
          <ac:chgData name="冠辰 李" userId="a9b44f5b934ee55f" providerId="LiveId" clId="{DDB9DA0D-7434-45F0-B07B-33AEA0E90EBE}" dt="2024-03-11T01:32:29.728" v="99" actId="478"/>
          <ac:spMkLst>
            <pc:docMk/>
            <pc:sldMk cId="3933010205" sldId="269"/>
            <ac:spMk id="75" creationId="{648D0CF6-91DC-D04F-816F-A28D99FBB681}"/>
          </ac:spMkLst>
        </pc:spChg>
        <pc:spChg chg="del mod">
          <ac:chgData name="冠辰 李" userId="a9b44f5b934ee55f" providerId="LiveId" clId="{DDB9DA0D-7434-45F0-B07B-33AEA0E90EBE}" dt="2024-03-11T01:31:41.748" v="84" actId="478"/>
          <ac:spMkLst>
            <pc:docMk/>
            <pc:sldMk cId="3933010205" sldId="269"/>
            <ac:spMk id="76" creationId="{5AE567A5-C164-5277-56B7-663A453FDE2B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77" creationId="{2BC6C19D-3D71-231A-78BE-927057E8E555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78" creationId="{006F1DD6-8E2D-F567-92F5-FE7BB0154F00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79" creationId="{F38F237E-65E2-F550-1142-F44E68435A21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80" creationId="{5EBB8AF9-4ED6-915E-09A6-B966C79E0348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81" creationId="{26FFEA43-FDB2-CED5-D199-7173B4DE0257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82" creationId="{2BAF07FC-2F06-0A14-3A91-A0109BA8CF7C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83" creationId="{D9B93DBA-443C-6CD0-8731-13E67DC39AE2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84" creationId="{9FFE1462-AC21-1B1A-6ACB-3412DF2F6322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85" creationId="{E54CCE95-0567-2570-7955-84FB7E8D9F69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86" creationId="{95B32796-F72D-7809-AE6A-19E22648C9F7}"/>
          </ac:spMkLst>
        </pc:spChg>
        <pc:spChg chg="add del mod">
          <ac:chgData name="冠辰 李" userId="a9b44f5b934ee55f" providerId="LiveId" clId="{DDB9DA0D-7434-45F0-B07B-33AEA0E90EBE}" dt="2024-03-11T01:35:18.338" v="136" actId="478"/>
          <ac:spMkLst>
            <pc:docMk/>
            <pc:sldMk cId="3933010205" sldId="269"/>
            <ac:spMk id="87" creationId="{2DC789D1-134E-0925-44F4-70A6DF91D61C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88" creationId="{4B56EF25-8682-360E-0B07-FDD6C8535DF3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89" creationId="{A3D076F9-A293-3BA5-7AD4-6406B17A2E90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90" creationId="{EDDC8C9C-177E-24EB-DB3D-E71EEF8C6183}"/>
          </ac:spMkLst>
        </pc:spChg>
        <pc:spChg chg="add mod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91" creationId="{31BD991B-05A7-4AE4-485B-1508B2F7FDB0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01" creationId="{5C2435D0-1CF6-1349-4135-EACA30F5A9A9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02" creationId="{29D0A1EE-60DF-6EC2-9A30-AFAC9D58E434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03" creationId="{B228BFD6-D53E-9B8A-E501-E42601A4F99E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04" creationId="{C28B83CD-0EC2-186C-7ABD-F783BFFDD1FE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05" creationId="{D67245E8-9BFD-ADA7-B983-DF58035AB567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06" creationId="{850777F6-28E4-B209-351C-2A62346C6CC8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07" creationId="{D10D36CD-F260-3182-E366-553AEB64DDC6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08" creationId="{F8FF608D-030F-57EA-3CC3-98F3DB82C7CA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14" creationId="{A63D6F2B-1C0A-7793-1632-E9CEBAE06D6C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15" creationId="{400823E2-01F6-2E1E-8FDB-0E3C1A937638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16" creationId="{CF85C6A0-07F6-C70C-C266-261D2755736F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17" creationId="{7017A874-8120-8049-8A6B-46369B776750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18" creationId="{E69083BA-0A09-43B9-9F4C-1960746F8045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19" creationId="{F11F5C2F-D2FF-E42B-E6A1-4D97793E77DD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20" creationId="{36AA17DA-1DD4-7996-C76E-1B10BB22220D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21" creationId="{CFCAEB89-B5E1-7175-51B6-2B6E9E9EB57D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22" creationId="{6AA72F14-D50A-1394-25C5-952F3E0C34C6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23" creationId="{C4C76228-98B8-71FA-0DB0-D128026ECF44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27" creationId="{E528311E-B462-1F2E-7244-BBA6CE39754E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28" creationId="{03F5662A-3BFB-4F1E-D5F4-96DA2EF9AB2A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29" creationId="{3E25FCE4-0F93-61DD-7DA1-D711E0D7546D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30" creationId="{A9551183-958E-D33C-2766-E10A8ADF11B0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31" creationId="{8F32DD70-08C2-3D8E-AE02-B7E2119D3A8C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32" creationId="{DB924EC9-9826-DEB5-00D1-9C0EB5B776BA}"/>
          </ac:spMkLst>
        </pc:spChg>
        <pc:spChg chg="mod">
          <ac:chgData name="冠辰 李" userId="a9b44f5b934ee55f" providerId="LiveId" clId="{DDB9DA0D-7434-45F0-B07B-33AEA0E90EBE}" dt="2024-03-11T01:35:34.871" v="138" actId="165"/>
          <ac:spMkLst>
            <pc:docMk/>
            <pc:sldMk cId="3933010205" sldId="269"/>
            <ac:spMk id="134" creationId="{4080FCFF-192C-6F52-2F2B-7AC7634822F4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43" creationId="{4E7F6823-FF4B-B120-EC11-C8C4AA20CA16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44" creationId="{AE233719-ABA7-1CF7-D3FB-8678BB91D0A9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45" creationId="{A137DCEF-B9E7-0DAD-FDBD-C5AA17A4ACC3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46" creationId="{7C524AAD-03FA-0A7B-AA14-493853614DDE}"/>
          </ac:spMkLst>
        </pc:spChg>
        <pc:spChg chg="del mod">
          <ac:chgData name="冠辰 李" userId="a9b44f5b934ee55f" providerId="LiveId" clId="{DDB9DA0D-7434-45F0-B07B-33AEA0E90EBE}" dt="2024-03-11T01:31:58.012" v="85" actId="478"/>
          <ac:spMkLst>
            <pc:docMk/>
            <pc:sldMk cId="3933010205" sldId="269"/>
            <ac:spMk id="147" creationId="{8EE37C6D-C801-03AA-9ECA-8CDB7B375778}"/>
          </ac:spMkLst>
        </pc:spChg>
        <pc:spChg chg="del mod">
          <ac:chgData name="冠辰 李" userId="a9b44f5b934ee55f" providerId="LiveId" clId="{DDB9DA0D-7434-45F0-B07B-33AEA0E90EBE}" dt="2024-03-11T01:32:20.651" v="95" actId="478"/>
          <ac:spMkLst>
            <pc:docMk/>
            <pc:sldMk cId="3933010205" sldId="269"/>
            <ac:spMk id="148" creationId="{48509BBE-F340-6385-1CDC-5AA4B8ACD217}"/>
          </ac:spMkLst>
        </pc:spChg>
        <pc:spChg chg="del mod">
          <ac:chgData name="冠辰 李" userId="a9b44f5b934ee55f" providerId="LiveId" clId="{DDB9DA0D-7434-45F0-B07B-33AEA0E90EBE}" dt="2024-03-11T01:32:32.603" v="100" actId="478"/>
          <ac:spMkLst>
            <pc:docMk/>
            <pc:sldMk cId="3933010205" sldId="269"/>
            <ac:spMk id="149" creationId="{1A11BA69-803B-6306-8DFE-080FA01FA510}"/>
          </ac:spMkLst>
        </pc:spChg>
        <pc:spChg chg="add del mod">
          <ac:chgData name="冠辰 李" userId="a9b44f5b934ee55f" providerId="LiveId" clId="{DDB9DA0D-7434-45F0-B07B-33AEA0E90EBE}" dt="2024-03-11T01:32:08.139" v="90" actId="478"/>
          <ac:spMkLst>
            <pc:docMk/>
            <pc:sldMk cId="3933010205" sldId="269"/>
            <ac:spMk id="150" creationId="{E448BE5A-B0DC-1171-1015-4F5853CBAD5E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51" creationId="{8F9D78F6-4A8D-E990-3637-8354B58361D4}"/>
          </ac:spMkLst>
        </pc:spChg>
        <pc:spChg chg="add del 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52" creationId="{A1C68492-CC1F-0EBB-A7EC-72D844B74A81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53" creationId="{C4F2CC76-24AF-0C81-5AE3-4F1267C22FB7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54" creationId="{97239BF5-2C0E-A878-1169-AAA3416ADF33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55" creationId="{9E2284DF-8FDC-E08F-A4A9-F5B2107C9D3E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56" creationId="{AC9B25B6-3A79-C8B2-1507-D5EF915717D4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57" creationId="{0268A05A-E258-F475-F22A-26C807D92EFB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58" creationId="{5869E12F-87C6-96A2-14E9-1E6DEE742B3B}"/>
          </ac:spMkLst>
        </pc:spChg>
        <pc:spChg chg="mod topLvl">
          <ac:chgData name="冠辰 李" userId="a9b44f5b934ee55f" providerId="LiveId" clId="{DDB9DA0D-7434-45F0-B07B-33AEA0E90EBE}" dt="2024-03-11T01:38:14.538" v="301" actId="164"/>
          <ac:spMkLst>
            <pc:docMk/>
            <pc:sldMk cId="3933010205" sldId="269"/>
            <ac:spMk id="161" creationId="{F301D21D-97D5-1ECC-929E-DFF90E28D0C4}"/>
          </ac:spMkLst>
        </pc:spChg>
        <pc:grpChg chg="mod topLvl">
          <ac:chgData name="冠辰 李" userId="a9b44f5b934ee55f" providerId="LiveId" clId="{DDB9DA0D-7434-45F0-B07B-33AEA0E90EBE}" dt="2024-03-11T01:38:14.538" v="301" actId="164"/>
          <ac:grpSpMkLst>
            <pc:docMk/>
            <pc:sldMk cId="3933010205" sldId="269"/>
            <ac:grpSpMk id="68" creationId="{A7983CC3-244C-51D5-B85B-04D690F2EC65}"/>
          </ac:grpSpMkLst>
        </pc:grpChg>
        <pc:grpChg chg="add del mod">
          <ac:chgData name="冠辰 李" userId="a9b44f5b934ee55f" providerId="LiveId" clId="{DDB9DA0D-7434-45F0-B07B-33AEA0E90EBE}" dt="2024-03-11T01:35:46.312" v="140" actId="165"/>
          <ac:grpSpMkLst>
            <pc:docMk/>
            <pc:sldMk cId="3933010205" sldId="269"/>
            <ac:grpSpMk id="92" creationId="{841083BF-269E-F637-1846-68A40BDBCA47}"/>
          </ac:grpSpMkLst>
        </pc:grpChg>
        <pc:grpChg chg="add mod">
          <ac:chgData name="冠辰 李" userId="a9b44f5b934ee55f" providerId="LiveId" clId="{DDB9DA0D-7434-45F0-B07B-33AEA0E90EBE}" dt="2024-03-11T01:38:14.538" v="301" actId="164"/>
          <ac:grpSpMkLst>
            <pc:docMk/>
            <pc:sldMk cId="3933010205" sldId="269"/>
            <ac:grpSpMk id="93" creationId="{4E8FB269-EFE6-AFC5-AACD-4917F780603D}"/>
          </ac:grpSpMkLst>
        </pc:grpChg>
        <pc:grpChg chg="mod topLvl">
          <ac:chgData name="冠辰 李" userId="a9b44f5b934ee55f" providerId="LiveId" clId="{DDB9DA0D-7434-45F0-B07B-33AEA0E90EBE}" dt="2024-03-11T01:38:14.538" v="301" actId="164"/>
          <ac:grpSpMkLst>
            <pc:docMk/>
            <pc:sldMk cId="3933010205" sldId="269"/>
            <ac:grpSpMk id="135" creationId="{079671B0-1CD6-ACAB-C0C7-101A09515B0F}"/>
          </ac:grpSpMkLst>
        </pc:grpChg>
        <pc:grpChg chg="mod topLvl">
          <ac:chgData name="冠辰 李" userId="a9b44f5b934ee55f" providerId="LiveId" clId="{DDB9DA0D-7434-45F0-B07B-33AEA0E90EBE}" dt="2024-03-11T01:38:14.538" v="301" actId="164"/>
          <ac:grpSpMkLst>
            <pc:docMk/>
            <pc:sldMk cId="3933010205" sldId="269"/>
            <ac:grpSpMk id="136" creationId="{75EAEF19-0E0F-A7E2-DBA9-021D50D86A19}"/>
          </ac:grpSpMkLst>
        </pc:grpChg>
        <pc:grpChg chg="mod topLvl">
          <ac:chgData name="冠辰 李" userId="a9b44f5b934ee55f" providerId="LiveId" clId="{DDB9DA0D-7434-45F0-B07B-33AEA0E90EBE}" dt="2024-03-11T01:38:14.538" v="301" actId="164"/>
          <ac:grpSpMkLst>
            <pc:docMk/>
            <pc:sldMk cId="3933010205" sldId="269"/>
            <ac:grpSpMk id="137" creationId="{B47AF423-7E88-3EB1-BF8B-733C1448D5C5}"/>
          </ac:grpSpMkLst>
        </pc:grpChg>
        <pc:grpChg chg="del mod topLvl">
          <ac:chgData name="冠辰 李" userId="a9b44f5b934ee55f" providerId="LiveId" clId="{DDB9DA0D-7434-45F0-B07B-33AEA0E90EBE}" dt="2024-03-11T01:35:34.871" v="138" actId="165"/>
          <ac:grpSpMkLst>
            <pc:docMk/>
            <pc:sldMk cId="3933010205" sldId="269"/>
            <ac:grpSpMk id="138" creationId="{2FC54383-8359-3CCD-E2EC-B4BA382147E6}"/>
          </ac:grpSpMkLst>
        </pc:grpChg>
        <pc:grpChg chg="del mod topLvl">
          <ac:chgData name="冠辰 李" userId="a9b44f5b934ee55f" providerId="LiveId" clId="{DDB9DA0D-7434-45F0-B07B-33AEA0E90EBE}" dt="2024-03-11T01:35:34.871" v="138" actId="165"/>
          <ac:grpSpMkLst>
            <pc:docMk/>
            <pc:sldMk cId="3933010205" sldId="269"/>
            <ac:grpSpMk id="139" creationId="{1DCE3428-FBFE-4676-D80A-70E0308439EF}"/>
          </ac:grpSpMkLst>
        </pc:grpChg>
        <pc:grpChg chg="del mod topLvl">
          <ac:chgData name="冠辰 李" userId="a9b44f5b934ee55f" providerId="LiveId" clId="{DDB9DA0D-7434-45F0-B07B-33AEA0E90EBE}" dt="2024-03-11T01:35:34.871" v="138" actId="165"/>
          <ac:grpSpMkLst>
            <pc:docMk/>
            <pc:sldMk cId="3933010205" sldId="269"/>
            <ac:grpSpMk id="141" creationId="{9ED917F4-8A5B-E760-191A-E874DDB14161}"/>
          </ac:grpSpMkLst>
        </pc:grpChg>
        <pc:grpChg chg="del mod topLvl">
          <ac:chgData name="冠辰 李" userId="a9b44f5b934ee55f" providerId="LiveId" clId="{DDB9DA0D-7434-45F0-B07B-33AEA0E90EBE}" dt="2024-03-11T01:35:34.871" v="138" actId="165"/>
          <ac:grpSpMkLst>
            <pc:docMk/>
            <pc:sldMk cId="3933010205" sldId="269"/>
            <ac:grpSpMk id="160" creationId="{A7C25AD5-536A-70DA-99BA-11CC92FB0184}"/>
          </ac:grpSpMkLst>
        </pc:grpChg>
        <pc:grpChg chg="add del mod">
          <ac:chgData name="冠辰 李" userId="a9b44f5b934ee55f" providerId="LiveId" clId="{DDB9DA0D-7434-45F0-B07B-33AEA0E90EBE}" dt="2024-03-11T01:35:29.457" v="137" actId="165"/>
          <ac:grpSpMkLst>
            <pc:docMk/>
            <pc:sldMk cId="3933010205" sldId="269"/>
            <ac:grpSpMk id="166" creationId="{7345C810-8EDA-28C9-DBBF-B8050D6AD3CD}"/>
          </ac:grpSpMkLst>
        </pc:grpChg>
        <pc:cxnChg chg="mod">
          <ac:chgData name="冠辰 李" userId="a9b44f5b934ee55f" providerId="LiveId" clId="{DDB9DA0D-7434-45F0-B07B-33AEA0E90EBE}" dt="2024-03-11T01:35:34.871" v="138" actId="165"/>
          <ac:cxnSpMkLst>
            <pc:docMk/>
            <pc:sldMk cId="3933010205" sldId="269"/>
            <ac:cxnSpMk id="66" creationId="{67703253-0077-DE5A-3E9C-41CFF1A1D327}"/>
          </ac:cxnSpMkLst>
        </pc:cxnChg>
        <pc:cxnChg chg="mod">
          <ac:chgData name="冠辰 李" userId="a9b44f5b934ee55f" providerId="LiveId" clId="{DDB9DA0D-7434-45F0-B07B-33AEA0E90EBE}" dt="2024-03-11T01:35:34.871" v="138" actId="165"/>
          <ac:cxnSpMkLst>
            <pc:docMk/>
            <pc:sldMk cId="3933010205" sldId="269"/>
            <ac:cxnSpMk id="67" creationId="{8C3583E9-C90B-D5BF-7C3E-30C3F2F08721}"/>
          </ac:cxnSpMkLst>
        </pc:cxnChg>
        <pc:cxnChg chg="mod">
          <ac:chgData name="冠辰 李" userId="a9b44f5b934ee55f" providerId="LiveId" clId="{DDB9DA0D-7434-45F0-B07B-33AEA0E90EBE}" dt="2024-03-11T01:35:34.871" v="138" actId="165"/>
          <ac:cxnSpMkLst>
            <pc:docMk/>
            <pc:sldMk cId="3933010205" sldId="269"/>
            <ac:cxnSpMk id="99" creationId="{17DFB32F-5FF0-D14C-2996-3ABD2B5EC808}"/>
          </ac:cxnSpMkLst>
        </pc:cxnChg>
        <pc:cxnChg chg="mod">
          <ac:chgData name="冠辰 李" userId="a9b44f5b934ee55f" providerId="LiveId" clId="{DDB9DA0D-7434-45F0-B07B-33AEA0E90EBE}" dt="2024-03-11T01:35:34.871" v="138" actId="165"/>
          <ac:cxnSpMkLst>
            <pc:docMk/>
            <pc:sldMk cId="3933010205" sldId="269"/>
            <ac:cxnSpMk id="100" creationId="{67B5CDF0-8CFA-C5F2-BB27-549E858E60F4}"/>
          </ac:cxnSpMkLst>
        </pc:cxnChg>
        <pc:cxnChg chg="mod">
          <ac:chgData name="冠辰 李" userId="a9b44f5b934ee55f" providerId="LiveId" clId="{DDB9DA0D-7434-45F0-B07B-33AEA0E90EBE}" dt="2024-03-11T01:35:34.871" v="138" actId="165"/>
          <ac:cxnSpMkLst>
            <pc:docMk/>
            <pc:sldMk cId="3933010205" sldId="269"/>
            <ac:cxnSpMk id="112" creationId="{E48385C4-B12E-1A25-1D95-73B1860B83E6}"/>
          </ac:cxnSpMkLst>
        </pc:cxnChg>
        <pc:cxnChg chg="mod">
          <ac:chgData name="冠辰 李" userId="a9b44f5b934ee55f" providerId="LiveId" clId="{DDB9DA0D-7434-45F0-B07B-33AEA0E90EBE}" dt="2024-03-11T01:35:34.871" v="138" actId="165"/>
          <ac:cxnSpMkLst>
            <pc:docMk/>
            <pc:sldMk cId="3933010205" sldId="269"/>
            <ac:cxnSpMk id="113" creationId="{55E2A54D-16A1-13BC-BD4E-94ECE9A58BE6}"/>
          </ac:cxnSpMkLst>
        </pc:cxnChg>
        <pc:cxnChg chg="mod">
          <ac:chgData name="冠辰 李" userId="a9b44f5b934ee55f" providerId="LiveId" clId="{DDB9DA0D-7434-45F0-B07B-33AEA0E90EBE}" dt="2024-03-11T01:35:34.871" v="138" actId="165"/>
          <ac:cxnSpMkLst>
            <pc:docMk/>
            <pc:sldMk cId="3933010205" sldId="269"/>
            <ac:cxnSpMk id="124" creationId="{6DF7C650-41C1-CEF7-D940-EB767612E34F}"/>
          </ac:cxnSpMkLst>
        </pc:cxnChg>
        <pc:cxnChg chg="mod">
          <ac:chgData name="冠辰 李" userId="a9b44f5b934ee55f" providerId="LiveId" clId="{DDB9DA0D-7434-45F0-B07B-33AEA0E90EBE}" dt="2024-03-11T01:35:34.871" v="138" actId="165"/>
          <ac:cxnSpMkLst>
            <pc:docMk/>
            <pc:sldMk cId="3933010205" sldId="269"/>
            <ac:cxnSpMk id="125" creationId="{E49A1F49-AEEB-29EF-0962-F7519AE39C97}"/>
          </ac:cxnSpMkLst>
        </pc:cxnChg>
      </pc:sldChg>
      <pc:sldChg chg="addSp delSp modSp add mod">
        <pc:chgData name="冠辰 李" userId="a9b44f5b934ee55f" providerId="LiveId" clId="{DDB9DA0D-7434-45F0-B07B-33AEA0E90EBE}" dt="2024-03-22T09:45:31.145" v="9567" actId="1076"/>
        <pc:sldMkLst>
          <pc:docMk/>
          <pc:sldMk cId="711217919" sldId="270"/>
        </pc:sldMkLst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2" creationId="{F66FB86B-F9DB-8AF8-2522-5F852FEFCA0E}"/>
          </ac:spMkLst>
        </pc:spChg>
        <pc:spChg chg="add mod">
          <ac:chgData name="冠辰 李" userId="a9b44f5b934ee55f" providerId="LiveId" clId="{DDB9DA0D-7434-45F0-B07B-33AEA0E90EBE}" dt="2024-03-11T01:39:24.778" v="327" actId="12789"/>
          <ac:spMkLst>
            <pc:docMk/>
            <pc:sldMk cId="711217919" sldId="270"/>
            <ac:spMk id="3" creationId="{7B92F22D-24C9-7D79-8F89-500E7BAD98EA}"/>
          </ac:spMkLst>
        </pc:spChg>
        <pc:spChg chg="add mod">
          <ac:chgData name="冠辰 李" userId="a9b44f5b934ee55f" providerId="LiveId" clId="{DDB9DA0D-7434-45F0-B07B-33AEA0E90EBE}" dt="2024-03-11T01:39:24.778" v="327" actId="12789"/>
          <ac:spMkLst>
            <pc:docMk/>
            <pc:sldMk cId="711217919" sldId="270"/>
            <ac:spMk id="4" creationId="{DD8FDB08-E2FC-14F0-9AEA-B07644A3C6F6}"/>
          </ac:spMkLst>
        </pc:spChg>
        <pc:spChg chg="add mod">
          <ac:chgData name="冠辰 李" userId="a9b44f5b934ee55f" providerId="LiveId" clId="{DDB9DA0D-7434-45F0-B07B-33AEA0E90EBE}" dt="2024-03-11T01:40:15.440" v="348" actId="12789"/>
          <ac:spMkLst>
            <pc:docMk/>
            <pc:sldMk cId="711217919" sldId="270"/>
            <ac:spMk id="5" creationId="{DEC3316B-6966-4DBE-5574-BB1D50BF4E90}"/>
          </ac:spMkLst>
        </pc:spChg>
        <pc:spChg chg="mod topLvl">
          <ac:chgData name="冠辰 李" userId="a9b44f5b934ee55f" providerId="LiveId" clId="{DDB9DA0D-7434-45F0-B07B-33AEA0E90EBE}" dt="2024-03-12T07:52:33.894" v="1603" actId="164"/>
          <ac:spMkLst>
            <pc:docMk/>
            <pc:sldMk cId="711217919" sldId="270"/>
            <ac:spMk id="6" creationId="{EF2FE04B-BA4A-E357-7C9C-05D90D40EE18}"/>
          </ac:spMkLst>
        </pc:spChg>
        <pc:spChg chg="mod topLvl">
          <ac:chgData name="冠辰 李" userId="a9b44f5b934ee55f" providerId="LiveId" clId="{DDB9DA0D-7434-45F0-B07B-33AEA0E90EBE}" dt="2024-03-11T01:39:24.778" v="327" actId="12789"/>
          <ac:spMkLst>
            <pc:docMk/>
            <pc:sldMk cId="711217919" sldId="270"/>
            <ac:spMk id="7" creationId="{CEFBDCD0-8936-20F0-F5D8-B4B2961A7BEA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8" creationId="{658BAE97-7A21-0CBC-2C3C-BF2E352B3683}"/>
          </ac:spMkLst>
        </pc:spChg>
        <pc:spChg chg="add mod">
          <ac:chgData name="冠辰 李" userId="a9b44f5b934ee55f" providerId="LiveId" clId="{DDB9DA0D-7434-45F0-B07B-33AEA0E90EBE}" dt="2024-03-11T01:40:15.440" v="348" actId="12789"/>
          <ac:spMkLst>
            <pc:docMk/>
            <pc:sldMk cId="711217919" sldId="270"/>
            <ac:spMk id="9" creationId="{1B9846EB-5691-214B-3CA6-769685DDF986}"/>
          </ac:spMkLst>
        </pc:spChg>
        <pc:spChg chg="add mod">
          <ac:chgData name="冠辰 李" userId="a9b44f5b934ee55f" providerId="LiveId" clId="{DDB9DA0D-7434-45F0-B07B-33AEA0E90EBE}" dt="2024-03-11T01:40:15.440" v="348" actId="12789"/>
          <ac:spMkLst>
            <pc:docMk/>
            <pc:sldMk cId="711217919" sldId="270"/>
            <ac:spMk id="10" creationId="{01AE5C2F-3387-371D-98F4-507F7BB998F3}"/>
          </ac:spMkLst>
        </pc:spChg>
        <pc:spChg chg="del mod topLvl">
          <ac:chgData name="冠辰 李" userId="a9b44f5b934ee55f" providerId="LiveId" clId="{DDB9DA0D-7434-45F0-B07B-33AEA0E90EBE}" dt="2024-03-11T01:39:41.955" v="340" actId="478"/>
          <ac:spMkLst>
            <pc:docMk/>
            <pc:sldMk cId="711217919" sldId="270"/>
            <ac:spMk id="12" creationId="{4926116F-20B6-A90F-6027-D1265D4C1FC8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3" creationId="{89DD801C-5E86-7FB2-00D2-27AAEEECC34F}"/>
          </ac:spMkLst>
        </pc:spChg>
        <pc:spChg chg="mod topLvl">
          <ac:chgData name="冠辰 李" userId="a9b44f5b934ee55f" providerId="LiveId" clId="{DDB9DA0D-7434-45F0-B07B-33AEA0E90EBE}" dt="2024-03-11T01:40:38.353" v="392" actId="1038"/>
          <ac:spMkLst>
            <pc:docMk/>
            <pc:sldMk cId="711217919" sldId="270"/>
            <ac:spMk id="15" creationId="{99D26D15-4585-EC23-82AE-E72D9B6B5AF4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27" creationId="{FE7C98E9-58FA-8EB5-B021-EB6B68A19D60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30" creationId="{E732B8DD-F840-1C53-8460-04A92BA7ACD0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32" creationId="{01950157-02FC-1AB6-965E-0A26586056F6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34" creationId="{F5545C22-5DEF-04C9-14E5-792688C18E98}"/>
          </ac:spMkLst>
        </pc:spChg>
        <pc:spChg chg="mod topLvl">
          <ac:chgData name="冠辰 李" userId="a9b44f5b934ee55f" providerId="LiveId" clId="{DDB9DA0D-7434-45F0-B07B-33AEA0E90EBE}" dt="2024-03-11T01:41:38.820" v="467" actId="20577"/>
          <ac:spMkLst>
            <pc:docMk/>
            <pc:sldMk cId="711217919" sldId="270"/>
            <ac:spMk id="40" creationId="{458F23E6-2DFF-CAE2-BF57-6886A8B7DF4F}"/>
          </ac:spMkLst>
        </pc:spChg>
        <pc:spChg chg="mod topLvl">
          <ac:chgData name="冠辰 李" userId="a9b44f5b934ee55f" providerId="LiveId" clId="{DDB9DA0D-7434-45F0-B07B-33AEA0E90EBE}" dt="2024-03-11T01:41:43.780" v="479" actId="20577"/>
          <ac:spMkLst>
            <pc:docMk/>
            <pc:sldMk cId="711217919" sldId="270"/>
            <ac:spMk id="41" creationId="{2A6BF151-703E-5228-6FA1-80E710846B4E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42" creationId="{A753FA86-C2E9-C256-357B-6B6158EF5FD4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43" creationId="{B9595F61-EE98-20F8-4641-2650C3D7610E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46" creationId="{470607EC-DF59-5BCA-CFAD-7FBC2125C3CA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47" creationId="{B63900B2-435F-A5B7-3232-74FDBA780513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48" creationId="{74ABB729-6740-699A-BB2B-A1B9E4E15128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49" creationId="{85D123ED-7F45-5DC2-82B1-4F8CA962CE97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52" creationId="{52D4EC83-D531-55A0-CC28-86D4446E2269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61" creationId="{A9B1A3A9-554B-99D3-CF8E-4AE96E71881E}"/>
          </ac:spMkLst>
        </pc:spChg>
        <pc:spChg chg="mod topLvl">
          <ac:chgData name="冠辰 李" userId="a9b44f5b934ee55f" providerId="LiveId" clId="{DDB9DA0D-7434-45F0-B07B-33AEA0E90EBE}" dt="2024-03-12T07:52:33.894" v="1603" actId="164"/>
          <ac:spMkLst>
            <pc:docMk/>
            <pc:sldMk cId="711217919" sldId="270"/>
            <ac:spMk id="82" creationId="{A5C2E606-EE29-B17A-1BE1-0AB5E136455E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86" creationId="{662B52E8-7568-691A-B828-F36815F75A23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87" creationId="{B23573EE-6A73-58C9-D658-5281BDD63E56}"/>
          </ac:spMkLst>
        </pc:spChg>
        <pc:spChg chg="del">
          <ac:chgData name="冠辰 李" userId="a9b44f5b934ee55f" providerId="LiveId" clId="{DDB9DA0D-7434-45F0-B07B-33AEA0E90EBE}" dt="2024-03-11T01:38:38.191" v="316" actId="478"/>
          <ac:spMkLst>
            <pc:docMk/>
            <pc:sldMk cId="711217919" sldId="270"/>
            <ac:spMk id="88" creationId="{3918C011-73B1-F07A-1383-1BDE4F014C15}"/>
          </ac:spMkLst>
        </pc:spChg>
        <pc:spChg chg="del mod topLvl">
          <ac:chgData name="冠辰 李" userId="a9b44f5b934ee55f" providerId="LiveId" clId="{DDB9DA0D-7434-45F0-B07B-33AEA0E90EBE}" dt="2024-03-11T01:39:43.753" v="341" actId="478"/>
          <ac:spMkLst>
            <pc:docMk/>
            <pc:sldMk cId="711217919" sldId="270"/>
            <ac:spMk id="89" creationId="{6EA9791A-6A58-D47D-015D-09AD471AB45A}"/>
          </ac:spMkLst>
        </pc:spChg>
        <pc:spChg chg="mod topLvl">
          <ac:chgData name="冠辰 李" userId="a9b44f5b934ee55f" providerId="LiveId" clId="{DDB9DA0D-7434-45F0-B07B-33AEA0E90EBE}" dt="2024-03-11T01:40:55.724" v="426" actId="1038"/>
          <ac:spMkLst>
            <pc:docMk/>
            <pc:sldMk cId="711217919" sldId="270"/>
            <ac:spMk id="90" creationId="{93FCFE21-7DC6-32AB-0427-0BA7DB3A3902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92" creationId="{D9AEF067-E87A-DFAD-4627-727106302042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93" creationId="{F677B9FB-E52A-ECF5-45A6-D16699BC98C1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94" creationId="{F3AD9FA9-820B-6148-037B-0F6BA4F29E44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95" creationId="{4C91ED9F-8799-D4AC-02E6-838FE1A91C78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96" creationId="{55E7459C-B236-C839-7320-5181C87D3004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97" creationId="{5395B67A-EFBD-64FA-82D5-FAEBE3CB5F9B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99" creationId="{BDE712BC-63D1-F56F-14AA-F715222A4F8D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00" creationId="{974AD097-FA1F-5845-AF9C-5B434A0CE7DB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01" creationId="{63D6288F-A0EC-E206-FC78-242D7367EAC7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02" creationId="{0B3FADC8-75A7-62F1-CC89-EE11D3D9D6EB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03" creationId="{49EF8388-5241-357E-AB0F-9A8932518CB9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10" creationId="{356B846E-4624-93A9-B008-A8A2E478FDD2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26" creationId="{31B9F1B0-F29E-17BD-575B-899B5A53E314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33" creationId="{1D694B3E-7A1C-1A27-3989-020E41CA602D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40" creationId="{DCDFADB2-74A6-1569-A3F0-1D2527B38408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42" creationId="{C6211DB6-7D20-A431-994A-279D43EA6D95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45" creationId="{D8F61199-4C0C-38E8-267E-5DCBB113B926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46" creationId="{1C5A04E0-8761-9950-DD6C-000650FC8E52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48" creationId="{884FBA43-253F-D827-A4BB-349215DABBCE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49" creationId="{D2BDFE5E-7169-A855-14ED-3B922F0C6756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50" creationId="{94352D81-388A-6C66-D278-7114B412984E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51" creationId="{513938F5-0D4B-2E07-7799-138E303B2710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52" creationId="{032C6B1F-F0B4-B28B-C3B2-318F22B5ECE3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55" creationId="{572E15B7-6DC2-DE90-9041-B9FDAB7C7DD8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59" creationId="{2B360382-CE12-17A4-AB52-21AD2AD6A631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60" creationId="{012D874C-0D89-D7AC-0812-BF3872ED68BA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61" creationId="{B2224667-51C2-9735-E49F-3221424A8326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62" creationId="{157CD836-7E73-6505-6008-948AEE11759E}"/>
          </ac:spMkLst>
        </pc:spChg>
        <pc:spChg chg="mod">
          <ac:chgData name="冠辰 李" userId="a9b44f5b934ee55f" providerId="LiveId" clId="{DDB9DA0D-7434-45F0-B07B-33AEA0E90EBE}" dt="2024-03-11T01:39:19.151" v="326" actId="1076"/>
          <ac:spMkLst>
            <pc:docMk/>
            <pc:sldMk cId="711217919" sldId="270"/>
            <ac:spMk id="163" creationId="{B09C5F57-CF57-4A1A-7B0C-1790511F828F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64" creationId="{4A1D58BB-2CA1-AD11-3AC1-5D6DE5DD4274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66" creationId="{3122AA32-A6FE-0B2D-AA92-2DBBB53E464C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67" creationId="{6BA60C90-26A5-59C5-A3F9-B34928F71709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68" creationId="{C313A587-EDB9-C064-53E4-4AA69318CCF1}"/>
          </ac:spMkLst>
        </pc:spChg>
        <pc:spChg chg="del">
          <ac:chgData name="冠辰 李" userId="a9b44f5b934ee55f" providerId="LiveId" clId="{DDB9DA0D-7434-45F0-B07B-33AEA0E90EBE}" dt="2024-03-11T01:38:39.734" v="317" actId="478"/>
          <ac:spMkLst>
            <pc:docMk/>
            <pc:sldMk cId="711217919" sldId="270"/>
            <ac:spMk id="169" creationId="{F1EBDC34-3845-E24C-3A5E-2E27D5402CF4}"/>
          </ac:spMkLst>
        </pc:spChg>
        <pc:spChg chg="del mod topLvl">
          <ac:chgData name="冠辰 李" userId="a9b44f5b934ee55f" providerId="LiveId" clId="{DDB9DA0D-7434-45F0-B07B-33AEA0E90EBE}" dt="2024-03-11T01:39:45.896" v="342" actId="478"/>
          <ac:spMkLst>
            <pc:docMk/>
            <pc:sldMk cId="711217919" sldId="270"/>
            <ac:spMk id="170" creationId="{2221A29E-83CC-0052-D296-82CB9F13AA3C}"/>
          </ac:spMkLst>
        </pc:spChg>
        <pc:spChg chg="mod topLvl">
          <ac:chgData name="冠辰 李" userId="a9b44f5b934ee55f" providerId="LiveId" clId="{DDB9DA0D-7434-45F0-B07B-33AEA0E90EBE}" dt="2024-03-11T01:41:14.841" v="456" actId="1038"/>
          <ac:spMkLst>
            <pc:docMk/>
            <pc:sldMk cId="711217919" sldId="270"/>
            <ac:spMk id="171" creationId="{9064D374-E86F-58A8-A65F-BC056B364173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72" creationId="{C245FC8C-3FEB-ED20-3A21-9E1762A9DB3E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73" creationId="{5B68D392-4916-8D05-8240-38E01714E538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74" creationId="{86FD0498-BBFB-AC7D-F6BF-5913A52A5491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75" creationId="{65BE2272-928B-339D-70A5-3ACB361EC06F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76" creationId="{78238BEB-34A4-F0F0-47CF-E113FD99E312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77" creationId="{E6DFB4F0-5D30-CC9A-447B-6CEF2A542609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78" creationId="{D53F58C7-EA68-D26A-7486-8CCC4F54ADB4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181" creationId="{DA69A489-C65D-871E-EC3F-CA3E1352C6CA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82" creationId="{7DFE15B0-99D9-E7F4-D5C8-0BA983B30272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83" creationId="{07AA7D08-F9D7-C480-83F1-3E1C6A3A4D8C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84" creationId="{43877C6B-7354-6C28-DB75-A469AD7DE281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85" creationId="{6BD10065-E887-E02B-68C1-F4D53EE181B5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86" creationId="{0331DE86-F228-E222-802F-FA15B86FB525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88" creationId="{32B7841C-C97A-3C82-CBCF-252D66A09984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91" creationId="{A9536F4D-3B0E-32D5-2AA6-F0D1689ECF9B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92" creationId="{B0D7703C-7A37-9677-A4BD-DA939E125CBC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93" creationId="{D5ED0AA0-47FE-D22D-DC4E-ACA99BF28360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94" creationId="{1457B847-09C4-9C44-407B-FD356E150480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95" creationId="{04FDD6BD-C2E9-2E6E-96BB-81103648D7B8}"/>
          </ac:spMkLst>
        </pc:spChg>
        <pc:spChg chg="mod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96" creationId="{932CCD08-19D4-704F-1B0B-491CB0AFD4EE}"/>
          </ac:spMkLst>
        </pc:spChg>
        <pc:spChg chg="mod topLvl">
          <ac:chgData name="冠辰 李" userId="a9b44f5b934ee55f" providerId="LiveId" clId="{DDB9DA0D-7434-45F0-B07B-33AEA0E90EBE}" dt="2024-03-12T07:52:33.894" v="1603" actId="164"/>
          <ac:spMkLst>
            <pc:docMk/>
            <pc:sldMk cId="711217919" sldId="270"/>
            <ac:spMk id="197" creationId="{5F2416AD-2BF4-A116-0995-471A9975FA0A}"/>
          </ac:spMkLst>
        </pc:spChg>
        <pc:spChg chg="mod topLvl">
          <ac:chgData name="冠辰 李" userId="a9b44f5b934ee55f" providerId="LiveId" clId="{DDB9DA0D-7434-45F0-B07B-33AEA0E90EBE}" dt="2024-03-12T07:52:33.894" v="1603" actId="164"/>
          <ac:spMkLst>
            <pc:docMk/>
            <pc:sldMk cId="711217919" sldId="270"/>
            <ac:spMk id="198" creationId="{F26620B4-1055-1AC8-041B-1A8EC7EBC892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199" creationId="{7E1557CE-D062-DE29-4C25-D07C7ED79933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200" creationId="{D74FAA50-87F2-3B57-204C-8985DD36E31B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201" creationId="{D5CE2CE5-801A-24A1-050A-E7DD56F2BC69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202" creationId="{918E5E0B-373C-23C4-F569-4ACCD297D683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203" creationId="{E52BE086-5422-A42B-A377-C9FDF9B886BE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204" creationId="{68CB3FF4-3DE6-39E0-1993-DF1DBDBC50A5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205" creationId="{B2F4A238-8BB6-42CD-2F84-A8C4B767EA50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206" creationId="{07FDB3B6-E4D3-F932-A4EB-8F5E54B3CA44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207" creationId="{97EB1B81-6E84-877C-A44A-AD3715637C29}"/>
          </ac:spMkLst>
        </pc:spChg>
        <pc:spChg chg="mod topLvl">
          <ac:chgData name="冠辰 李" userId="a9b44f5b934ee55f" providerId="LiveId" clId="{DDB9DA0D-7434-45F0-B07B-33AEA0E90EBE}" dt="2024-03-11T01:39:14.497" v="323" actId="165"/>
          <ac:spMkLst>
            <pc:docMk/>
            <pc:sldMk cId="711217919" sldId="270"/>
            <ac:spMk id="208" creationId="{3BADD708-C5D9-AA65-6C30-3AE148592DAB}"/>
          </ac:spMkLst>
        </pc:spChg>
        <pc:spChg chg="mod topLvl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209" creationId="{EF007196-7DD2-7C03-A959-7EA08F4D2698}"/>
          </ac:spMkLst>
        </pc:spChg>
        <pc:spChg chg="mod topLvl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211" creationId="{EB165B6F-56CC-8965-1379-CFF9A144177C}"/>
          </ac:spMkLst>
        </pc:spChg>
        <pc:spChg chg="mod topLvl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213" creationId="{E0138DD8-E320-2A3A-AEA6-A60D83F6F192}"/>
          </ac:spMkLst>
        </pc:spChg>
        <pc:spChg chg="mod topLvl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214" creationId="{90AC497B-4BA0-6534-B073-DA58F801DECC}"/>
          </ac:spMkLst>
        </pc:spChg>
        <pc:spChg chg="mod topLvl">
          <ac:chgData name="冠辰 李" userId="a9b44f5b934ee55f" providerId="LiveId" clId="{DDB9DA0D-7434-45F0-B07B-33AEA0E90EBE}" dt="2024-03-11T01:42:19.333" v="564" actId="1036"/>
          <ac:spMkLst>
            <pc:docMk/>
            <pc:sldMk cId="711217919" sldId="270"/>
            <ac:spMk id="215" creationId="{318FF3F9-B204-F520-7FE6-48DF8EED1DCA}"/>
          </ac:spMkLst>
        </pc:spChg>
        <pc:spChg chg="mod topLvl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258" creationId="{26823A38-C00B-9357-7A20-4B21CF47CA7C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309" creationId="{D08F12EC-E048-B6B7-8337-DCF22A205FD7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311" creationId="{75F33066-6D43-6350-6F52-BB3CDFBB08AE}"/>
          </ac:spMkLst>
        </pc:spChg>
        <pc:spChg chg="mod">
          <ac:chgData name="冠辰 李" userId="a9b44f5b934ee55f" providerId="LiveId" clId="{DDB9DA0D-7434-45F0-B07B-33AEA0E90EBE}" dt="2024-03-11T01:39:07.234" v="322" actId="165"/>
          <ac:spMkLst>
            <pc:docMk/>
            <pc:sldMk cId="711217919" sldId="270"/>
            <ac:spMk id="313" creationId="{A92BE90B-4712-330B-25E4-6C2B20A81630}"/>
          </ac:spMkLst>
        </pc:spChg>
        <pc:grpChg chg="add mod">
          <ac:chgData name="冠辰 李" userId="a9b44f5b934ee55f" providerId="LiveId" clId="{DDB9DA0D-7434-45F0-B07B-33AEA0E90EBE}" dt="2024-03-12T07:52:33.894" v="1603" actId="164"/>
          <ac:grpSpMkLst>
            <pc:docMk/>
            <pc:sldMk cId="711217919" sldId="270"/>
            <ac:grpSpMk id="11" creationId="{A0421400-8E11-72C6-01AE-7A4DBF7B6373}"/>
          </ac:grpSpMkLst>
        </pc:grpChg>
        <pc:grpChg chg="mod">
          <ac:chgData name="冠辰 李" userId="a9b44f5b934ee55f" providerId="LiveId" clId="{DDB9DA0D-7434-45F0-B07B-33AEA0E90EBE}" dt="2024-03-11T01:39:07.234" v="322" actId="165"/>
          <ac:grpSpMkLst>
            <pc:docMk/>
            <pc:sldMk cId="711217919" sldId="270"/>
            <ac:grpSpMk id="25" creationId="{A3440CB5-F75E-98B1-F3DD-00B8A61D47D1}"/>
          </ac:grpSpMkLst>
        </pc:grpChg>
        <pc:grpChg chg="mod topLvl">
          <ac:chgData name="冠辰 李" userId="a9b44f5b934ee55f" providerId="LiveId" clId="{DDB9DA0D-7434-45F0-B07B-33AEA0E90EBE}" dt="2024-03-12T07:52:33.894" v="1603" actId="164"/>
          <ac:grpSpMkLst>
            <pc:docMk/>
            <pc:sldMk cId="711217919" sldId="270"/>
            <ac:grpSpMk id="65" creationId="{67BB37FF-9FCB-3D42-C679-43C982E9ECF7}"/>
          </ac:grpSpMkLst>
        </pc:grpChg>
        <pc:grpChg chg="mod topLvl">
          <ac:chgData name="冠辰 李" userId="a9b44f5b934ee55f" providerId="LiveId" clId="{DDB9DA0D-7434-45F0-B07B-33AEA0E90EBE}" dt="2024-03-11T01:39:14.497" v="323" actId="165"/>
          <ac:grpSpMkLst>
            <pc:docMk/>
            <pc:sldMk cId="711217919" sldId="270"/>
            <ac:grpSpMk id="91" creationId="{85E3EACF-DA96-DADE-597D-5C7D418E57A7}"/>
          </ac:grpSpMkLst>
        </pc:grpChg>
        <pc:grpChg chg="mod topLvl">
          <ac:chgData name="冠辰 李" userId="a9b44f5b934ee55f" providerId="LiveId" clId="{DDB9DA0D-7434-45F0-B07B-33AEA0E90EBE}" dt="2024-03-11T01:39:07.234" v="322" actId="165"/>
          <ac:grpSpMkLst>
            <pc:docMk/>
            <pc:sldMk cId="711217919" sldId="270"/>
            <ac:grpSpMk id="106" creationId="{A6F72456-944C-CA48-68B0-7C5D7C9CA0F5}"/>
          </ac:grpSpMkLst>
        </pc:grpChg>
        <pc:grpChg chg="mod topLvl">
          <ac:chgData name="冠辰 李" userId="a9b44f5b934ee55f" providerId="LiveId" clId="{DDB9DA0D-7434-45F0-B07B-33AEA0E90EBE}" dt="2024-03-11T01:39:14.497" v="323" actId="165"/>
          <ac:grpSpMkLst>
            <pc:docMk/>
            <pc:sldMk cId="711217919" sldId="270"/>
            <ac:grpSpMk id="111" creationId="{F8D475C6-4255-42DB-99C4-0BB841E0711F}"/>
          </ac:grpSpMkLst>
        </pc:grpChg>
        <pc:grpChg chg="mod topLvl">
          <ac:chgData name="冠辰 李" userId="a9b44f5b934ee55f" providerId="LiveId" clId="{DDB9DA0D-7434-45F0-B07B-33AEA0E90EBE}" dt="2024-03-11T01:39:07.234" v="322" actId="165"/>
          <ac:grpSpMkLst>
            <pc:docMk/>
            <pc:sldMk cId="711217919" sldId="270"/>
            <ac:grpSpMk id="141" creationId="{2C052859-4443-FF6A-3ECD-C815638E73A7}"/>
          </ac:grpSpMkLst>
        </pc:grpChg>
        <pc:grpChg chg="mod topLvl">
          <ac:chgData name="冠辰 李" userId="a9b44f5b934ee55f" providerId="LiveId" clId="{DDB9DA0D-7434-45F0-B07B-33AEA0E90EBE}" dt="2024-03-11T01:39:07.234" v="322" actId="165"/>
          <ac:grpSpMkLst>
            <pc:docMk/>
            <pc:sldMk cId="711217919" sldId="270"/>
            <ac:grpSpMk id="143" creationId="{66EBF5FD-3671-BCAA-3821-B09E3657B502}"/>
          </ac:grpSpMkLst>
        </pc:grpChg>
        <pc:grpChg chg="mod">
          <ac:chgData name="冠辰 李" userId="a9b44f5b934ee55f" providerId="LiveId" clId="{DDB9DA0D-7434-45F0-B07B-33AEA0E90EBE}" dt="2024-03-11T01:39:07.234" v="322" actId="165"/>
          <ac:grpSpMkLst>
            <pc:docMk/>
            <pc:sldMk cId="711217919" sldId="270"/>
            <ac:grpSpMk id="144" creationId="{7EE7B395-B14C-A981-527E-18FE0409A122}"/>
          </ac:grpSpMkLst>
        </pc:grpChg>
        <pc:grpChg chg="mod topLvl">
          <ac:chgData name="冠辰 李" userId="a9b44f5b934ee55f" providerId="LiveId" clId="{DDB9DA0D-7434-45F0-B07B-33AEA0E90EBE}" dt="2024-03-11T01:39:07.234" v="322" actId="165"/>
          <ac:grpSpMkLst>
            <pc:docMk/>
            <pc:sldMk cId="711217919" sldId="270"/>
            <ac:grpSpMk id="157" creationId="{FD96DEA5-7278-65F0-626F-FCA5E2FDCD95}"/>
          </ac:grpSpMkLst>
        </pc:grpChg>
        <pc:grpChg chg="mod">
          <ac:chgData name="冠辰 李" userId="a9b44f5b934ee55f" providerId="LiveId" clId="{DDB9DA0D-7434-45F0-B07B-33AEA0E90EBE}" dt="2024-03-11T01:39:07.234" v="322" actId="165"/>
          <ac:grpSpMkLst>
            <pc:docMk/>
            <pc:sldMk cId="711217919" sldId="270"/>
            <ac:grpSpMk id="158" creationId="{AFD833BA-81CB-2BE9-F301-8336B953356C}"/>
          </ac:grpSpMkLst>
        </pc:grpChg>
        <pc:grpChg chg="mod topLvl">
          <ac:chgData name="冠辰 李" userId="a9b44f5b934ee55f" providerId="LiveId" clId="{DDB9DA0D-7434-45F0-B07B-33AEA0E90EBE}" dt="2024-03-11T01:39:14.497" v="323" actId="165"/>
          <ac:grpSpMkLst>
            <pc:docMk/>
            <pc:sldMk cId="711217919" sldId="270"/>
            <ac:grpSpMk id="189" creationId="{A8E2CD06-6775-4D76-5893-DDB12B49C182}"/>
          </ac:grpSpMkLst>
        </pc:grpChg>
        <pc:grpChg chg="mod topLvl">
          <ac:chgData name="冠辰 李" userId="a9b44f5b934ee55f" providerId="LiveId" clId="{DDB9DA0D-7434-45F0-B07B-33AEA0E90EBE}" dt="2024-03-11T01:39:14.497" v="323" actId="165"/>
          <ac:grpSpMkLst>
            <pc:docMk/>
            <pc:sldMk cId="711217919" sldId="270"/>
            <ac:grpSpMk id="190" creationId="{6386CEF8-BC70-51A9-F341-674995592908}"/>
          </ac:grpSpMkLst>
        </pc:grpChg>
        <pc:grpChg chg="del">
          <ac:chgData name="冠辰 李" userId="a9b44f5b934ee55f" providerId="LiveId" clId="{DDB9DA0D-7434-45F0-B07B-33AEA0E90EBE}" dt="2024-03-11T01:39:07.234" v="322" actId="165"/>
          <ac:grpSpMkLst>
            <pc:docMk/>
            <pc:sldMk cId="711217919" sldId="270"/>
            <ac:grpSpMk id="217" creationId="{7791AC94-0DEF-866D-0D97-BD2DFA61DC01}"/>
          </ac:grpSpMkLst>
        </pc:grpChg>
        <pc:grpChg chg="mod">
          <ac:chgData name="冠辰 李" userId="a9b44f5b934ee55f" providerId="LiveId" clId="{DDB9DA0D-7434-45F0-B07B-33AEA0E90EBE}" dt="2024-03-22T09:45:28.673" v="9566" actId="1076"/>
          <ac:grpSpMkLst>
            <pc:docMk/>
            <pc:sldMk cId="711217919" sldId="270"/>
            <ac:grpSpMk id="218" creationId="{015D3A0F-D054-E248-29FA-4D014B284EFA}"/>
          </ac:grpSpMkLst>
        </pc:grpChg>
        <pc:grpChg chg="del mod topLvl">
          <ac:chgData name="冠辰 李" userId="a9b44f5b934ee55f" providerId="LiveId" clId="{DDB9DA0D-7434-45F0-B07B-33AEA0E90EBE}" dt="2024-03-11T01:39:14.497" v="323" actId="165"/>
          <ac:grpSpMkLst>
            <pc:docMk/>
            <pc:sldMk cId="711217919" sldId="270"/>
            <ac:grpSpMk id="256" creationId="{FB79271A-CD54-E8C6-FD7B-FA8C7A9A295D}"/>
          </ac:grpSpMkLst>
        </pc:grpChg>
        <pc:grpChg chg="mod">
          <ac:chgData name="冠辰 李" userId="a9b44f5b934ee55f" providerId="LiveId" clId="{DDB9DA0D-7434-45F0-B07B-33AEA0E90EBE}" dt="2024-03-11T01:39:07.234" v="322" actId="165"/>
          <ac:grpSpMkLst>
            <pc:docMk/>
            <pc:sldMk cId="711217919" sldId="270"/>
            <ac:grpSpMk id="308" creationId="{1382B3C3-8392-C029-2ECD-738016498B81}"/>
          </ac:grpSpMkLst>
        </pc:grpChg>
        <pc:picChg chg="mod modCrop">
          <ac:chgData name="冠辰 李" userId="a9b44f5b934ee55f" providerId="LiveId" clId="{DDB9DA0D-7434-45F0-B07B-33AEA0E90EBE}" dt="2024-03-22T09:45:31.145" v="9567" actId="1076"/>
          <ac:picMkLst>
            <pc:docMk/>
            <pc:sldMk cId="711217919" sldId="270"/>
            <ac:picMk id="260" creationId="{7E735DFC-5868-2DB4-AD2D-60FFE764D031}"/>
          </ac:picMkLst>
        </pc:picChg>
        <pc:picChg chg="mod topLvl">
          <ac:chgData name="冠辰 李" userId="a9b44f5b934ee55f" providerId="LiveId" clId="{DDB9DA0D-7434-45F0-B07B-33AEA0E90EBE}" dt="2024-03-11T01:39:07.234" v="322" actId="165"/>
          <ac:picMkLst>
            <pc:docMk/>
            <pc:sldMk cId="711217919" sldId="270"/>
            <ac:picMk id="1026" creationId="{70E3B5B5-136F-771A-EE30-632BE0548FE5}"/>
          </ac:picMkLst>
        </pc:pic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29" creationId="{C865FF6D-0039-84A0-9EA4-8BEF2DDF4A1E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31" creationId="{D0EA4035-9391-A982-9AB4-04F3B3F18027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33" creationId="{D54FB087-E572-DD2E-307D-BE77A402401C}"/>
          </ac:cxnSpMkLst>
        </pc:cxnChg>
        <pc:cxnChg chg="mod topLvl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36" creationId="{29AF96E5-7043-4605-E6FD-19913973027E}"/>
          </ac:cxnSpMkLst>
        </pc:cxnChg>
        <pc:cxnChg chg="mod topLvl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37" creationId="{A4D6F018-1698-E29E-8382-80C827480339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105" creationId="{5200A1D2-F2CB-3565-AA8B-616DDEE0DE9D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139" creationId="{95BC7A41-9C3C-8816-D5E3-9BE31A99B2E7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147" creationId="{5D50A736-78AD-F238-83CE-992F64D7E0B5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153" creationId="{1945C3ED-E178-96CB-0AE1-C68D3F100086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154" creationId="{0A3EDB57-76C3-D9B4-76DD-3DC82C577536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156" creationId="{D2E801DB-8C6E-1395-FE1A-FE1DD42C1117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165" creationId="{376DDC35-6B93-535B-B75C-5EC7E6CC841E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179" creationId="{8330D8B3-9BFB-4867-682B-8A8F83F313E1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180" creationId="{05416CC7-6274-3C3D-F6AE-149D5A961CE3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187" creationId="{B706C81B-695E-42A6-3413-8A60784F0697}"/>
          </ac:cxnSpMkLst>
        </pc:cxnChg>
        <pc:cxnChg chg="mod topLvl">
          <ac:chgData name="冠辰 李" userId="a9b44f5b934ee55f" providerId="LiveId" clId="{DDB9DA0D-7434-45F0-B07B-33AEA0E90EBE}" dt="2024-03-12T07:52:33.894" v="1603" actId="164"/>
          <ac:cxnSpMkLst>
            <pc:docMk/>
            <pc:sldMk cId="711217919" sldId="270"/>
            <ac:cxnSpMk id="210" creationId="{6B40E12C-5062-EB46-3ADB-4BA2F9F5E844}"/>
          </ac:cxnSpMkLst>
        </pc:cxnChg>
        <pc:cxnChg chg="mod topLvl">
          <ac:chgData name="冠辰 李" userId="a9b44f5b934ee55f" providerId="LiveId" clId="{DDB9DA0D-7434-45F0-B07B-33AEA0E90EBE}" dt="2024-03-12T07:52:33.894" v="1603" actId="164"/>
          <ac:cxnSpMkLst>
            <pc:docMk/>
            <pc:sldMk cId="711217919" sldId="270"/>
            <ac:cxnSpMk id="212" creationId="{761BBCB5-B2F1-8D77-7A1F-2180EC83C447}"/>
          </ac:cxnSpMkLst>
        </pc:cxnChg>
        <pc:cxnChg chg="mod topLvl">
          <ac:chgData name="冠辰 李" userId="a9b44f5b934ee55f" providerId="LiveId" clId="{DDB9DA0D-7434-45F0-B07B-33AEA0E90EBE}" dt="2024-03-11T01:39:14.497" v="323" actId="165"/>
          <ac:cxnSpMkLst>
            <pc:docMk/>
            <pc:sldMk cId="711217919" sldId="270"/>
            <ac:cxnSpMk id="216" creationId="{D800B73B-DC58-B698-DB77-66307C6BAABD}"/>
          </ac:cxnSpMkLst>
        </pc:cxnChg>
        <pc:cxnChg chg="mod topLvl">
          <ac:chgData name="冠辰 李" userId="a9b44f5b934ee55f" providerId="LiveId" clId="{DDB9DA0D-7434-45F0-B07B-33AEA0E90EBE}" dt="2024-03-11T01:39:14.497" v="323" actId="165"/>
          <ac:cxnSpMkLst>
            <pc:docMk/>
            <pc:sldMk cId="711217919" sldId="270"/>
            <ac:cxnSpMk id="221" creationId="{5D2B8E5C-470B-7662-75AF-D11A7D0B97D0}"/>
          </ac:cxnSpMkLst>
        </pc:cxnChg>
        <pc:cxnChg chg="mod topLvl">
          <ac:chgData name="冠辰 李" userId="a9b44f5b934ee55f" providerId="LiveId" clId="{DDB9DA0D-7434-45F0-B07B-33AEA0E90EBE}" dt="2024-03-11T01:39:14.497" v="323" actId="165"/>
          <ac:cxnSpMkLst>
            <pc:docMk/>
            <pc:sldMk cId="711217919" sldId="270"/>
            <ac:cxnSpMk id="225" creationId="{373CB3EB-F935-F476-10D0-030052C01673}"/>
          </ac:cxnSpMkLst>
        </pc:cxnChg>
        <pc:cxnChg chg="mod topLvl">
          <ac:chgData name="冠辰 李" userId="a9b44f5b934ee55f" providerId="LiveId" clId="{DDB9DA0D-7434-45F0-B07B-33AEA0E90EBE}" dt="2024-03-11T01:39:14.497" v="323" actId="165"/>
          <ac:cxnSpMkLst>
            <pc:docMk/>
            <pc:sldMk cId="711217919" sldId="270"/>
            <ac:cxnSpMk id="229" creationId="{ED08BB3E-1E8E-B9D5-9761-8374DD3D199F}"/>
          </ac:cxnSpMkLst>
        </pc:cxnChg>
        <pc:cxnChg chg="mod topLvl">
          <ac:chgData name="冠辰 李" userId="a9b44f5b934ee55f" providerId="LiveId" clId="{DDB9DA0D-7434-45F0-B07B-33AEA0E90EBE}" dt="2024-03-11T01:39:14.497" v="323" actId="165"/>
          <ac:cxnSpMkLst>
            <pc:docMk/>
            <pc:sldMk cId="711217919" sldId="270"/>
            <ac:cxnSpMk id="235" creationId="{8A1FAF43-61BF-5459-3BD3-D38F2131AE5E}"/>
          </ac:cxnSpMkLst>
        </pc:cxnChg>
        <pc:cxnChg chg="mod topLvl">
          <ac:chgData name="冠辰 李" userId="a9b44f5b934ee55f" providerId="LiveId" clId="{DDB9DA0D-7434-45F0-B07B-33AEA0E90EBE}" dt="2024-03-11T01:39:14.497" v="323" actId="165"/>
          <ac:cxnSpMkLst>
            <pc:docMk/>
            <pc:sldMk cId="711217919" sldId="270"/>
            <ac:cxnSpMk id="243" creationId="{D0285D12-C4C7-1AED-36DB-8E9D6D34E1D6}"/>
          </ac:cxnSpMkLst>
        </pc:cxnChg>
        <pc:cxnChg chg="mod topLvl">
          <ac:chgData name="冠辰 李" userId="a9b44f5b934ee55f" providerId="LiveId" clId="{DDB9DA0D-7434-45F0-B07B-33AEA0E90EBE}" dt="2024-03-11T01:39:14.497" v="323" actId="165"/>
          <ac:cxnSpMkLst>
            <pc:docMk/>
            <pc:sldMk cId="711217919" sldId="270"/>
            <ac:cxnSpMk id="247" creationId="{CA5ED469-C8B8-49B4-977D-8FA88E308C4B}"/>
          </ac:cxnSpMkLst>
        </pc:cxnChg>
        <pc:cxnChg chg="mod topLvl">
          <ac:chgData name="冠辰 李" userId="a9b44f5b934ee55f" providerId="LiveId" clId="{DDB9DA0D-7434-45F0-B07B-33AEA0E90EBE}" dt="2024-03-11T01:39:14.497" v="323" actId="165"/>
          <ac:cxnSpMkLst>
            <pc:docMk/>
            <pc:sldMk cId="711217919" sldId="270"/>
            <ac:cxnSpMk id="251" creationId="{17980EC2-38A3-6AA0-2BC3-51A05F5FE2D3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310" creationId="{86CD053D-E1CD-89EF-A98C-BCEA864FBEE1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314" creationId="{DC7CF446-593A-85E1-A705-6FAF5B0BC59B}"/>
          </ac:cxnSpMkLst>
        </pc:cxnChg>
        <pc:cxnChg chg="mod">
          <ac:chgData name="冠辰 李" userId="a9b44f5b934ee55f" providerId="LiveId" clId="{DDB9DA0D-7434-45F0-B07B-33AEA0E90EBE}" dt="2024-03-11T01:39:07.234" v="322" actId="165"/>
          <ac:cxnSpMkLst>
            <pc:docMk/>
            <pc:sldMk cId="711217919" sldId="270"/>
            <ac:cxnSpMk id="316" creationId="{5BC390C0-4222-E071-FEF5-22342DC59FFE}"/>
          </ac:cxnSpMkLst>
        </pc:cxnChg>
      </pc:sldChg>
      <pc:sldChg chg="addSp delSp modSp new mod">
        <pc:chgData name="冠辰 李" userId="a9b44f5b934ee55f" providerId="LiveId" clId="{DDB9DA0D-7434-45F0-B07B-33AEA0E90EBE}" dt="2024-03-22T05:54:42.640" v="9530" actId="207"/>
        <pc:sldMkLst>
          <pc:docMk/>
          <pc:sldMk cId="2979082088" sldId="271"/>
        </pc:sldMkLst>
        <pc:spChg chg="del">
          <ac:chgData name="冠辰 李" userId="a9b44f5b934ee55f" providerId="LiveId" clId="{DDB9DA0D-7434-45F0-B07B-33AEA0E90EBE}" dt="2024-03-11T07:38:17.166" v="568" actId="478"/>
          <ac:spMkLst>
            <pc:docMk/>
            <pc:sldMk cId="2979082088" sldId="271"/>
            <ac:spMk id="2" creationId="{E956800E-4EC6-B02A-24CD-52297FC0EFA9}"/>
          </ac:spMkLst>
        </pc:spChg>
        <pc:spChg chg="del">
          <ac:chgData name="冠辰 李" userId="a9b44f5b934ee55f" providerId="LiveId" clId="{DDB9DA0D-7434-45F0-B07B-33AEA0E90EBE}" dt="2024-03-11T07:38:16.268" v="567" actId="478"/>
          <ac:spMkLst>
            <pc:docMk/>
            <pc:sldMk cId="2979082088" sldId="271"/>
            <ac:spMk id="3" creationId="{ECA59B2F-0219-BF66-0E66-979B353CA51B}"/>
          </ac:spMkLst>
        </pc:spChg>
        <pc:spChg chg="add mod">
          <ac:chgData name="冠辰 李" userId="a9b44f5b934ee55f" providerId="LiveId" clId="{DDB9DA0D-7434-45F0-B07B-33AEA0E90EBE}" dt="2024-03-12T02:03:04.866" v="1075" actId="164"/>
          <ac:spMkLst>
            <pc:docMk/>
            <pc:sldMk cId="2979082088" sldId="271"/>
            <ac:spMk id="5" creationId="{AD4CC3E7-FB10-7DDB-ED3F-4721CD3407A3}"/>
          </ac:spMkLst>
        </pc:spChg>
        <pc:spChg chg="add mod">
          <ac:chgData name="冠辰 李" userId="a9b44f5b934ee55f" providerId="LiveId" clId="{DDB9DA0D-7434-45F0-B07B-33AEA0E90EBE}" dt="2024-03-12T02:03:04.866" v="1075" actId="164"/>
          <ac:spMkLst>
            <pc:docMk/>
            <pc:sldMk cId="2979082088" sldId="271"/>
            <ac:spMk id="6" creationId="{1D47155A-2068-60C6-B0FF-FBACD1546EB3}"/>
          </ac:spMkLst>
        </pc:spChg>
        <pc:spChg chg="add mod">
          <ac:chgData name="冠辰 李" userId="a9b44f5b934ee55f" providerId="LiveId" clId="{DDB9DA0D-7434-45F0-B07B-33AEA0E90EBE}" dt="2024-03-12T02:03:04.866" v="1075" actId="164"/>
          <ac:spMkLst>
            <pc:docMk/>
            <pc:sldMk cId="2979082088" sldId="271"/>
            <ac:spMk id="7" creationId="{5BB23E7B-5D8E-A288-2340-D4BC80F51618}"/>
          </ac:spMkLst>
        </pc:spChg>
        <pc:spChg chg="add mod">
          <ac:chgData name="冠辰 李" userId="a9b44f5b934ee55f" providerId="LiveId" clId="{DDB9DA0D-7434-45F0-B07B-33AEA0E90EBE}" dt="2024-03-12T02:03:04.866" v="1075" actId="164"/>
          <ac:spMkLst>
            <pc:docMk/>
            <pc:sldMk cId="2979082088" sldId="271"/>
            <ac:spMk id="8" creationId="{39930696-D4BE-EE99-42B7-CC6676EDC0EA}"/>
          </ac:spMkLst>
        </pc:spChg>
        <pc:spChg chg="add mod">
          <ac:chgData name="冠辰 李" userId="a9b44f5b934ee55f" providerId="LiveId" clId="{DDB9DA0D-7434-45F0-B07B-33AEA0E90EBE}" dt="2024-03-12T02:03:04.866" v="1075" actId="164"/>
          <ac:spMkLst>
            <pc:docMk/>
            <pc:sldMk cId="2979082088" sldId="271"/>
            <ac:spMk id="9" creationId="{B23B1FC5-C1BD-EFC5-91AC-4ADF8AC43134}"/>
          </ac:spMkLst>
        </pc:spChg>
        <pc:spChg chg="add del">
          <ac:chgData name="冠辰 李" userId="a9b44f5b934ee55f" providerId="LiveId" clId="{DDB9DA0D-7434-45F0-B07B-33AEA0E90EBE}" dt="2024-03-12T01:28:49.681" v="705" actId="11529"/>
          <ac:spMkLst>
            <pc:docMk/>
            <pc:sldMk cId="2979082088" sldId="271"/>
            <ac:spMk id="14" creationId="{52DC9C33-E400-5AAF-E0E7-5FA1D333D96C}"/>
          </ac:spMkLst>
        </pc:spChg>
        <pc:spChg chg="add">
          <ac:chgData name="冠辰 李" userId="a9b44f5b934ee55f" providerId="LiveId" clId="{DDB9DA0D-7434-45F0-B07B-33AEA0E90EBE}" dt="2024-03-12T01:43:10.495" v="770"/>
          <ac:spMkLst>
            <pc:docMk/>
            <pc:sldMk cId="2979082088" sldId="271"/>
            <ac:spMk id="17" creationId="{03E7E0EE-BD86-5BB2-54B4-B3C28BF86F97}"/>
          </ac:spMkLst>
        </pc:spChg>
        <pc:spChg chg="add del mod">
          <ac:chgData name="冠辰 李" userId="a9b44f5b934ee55f" providerId="LiveId" clId="{DDB9DA0D-7434-45F0-B07B-33AEA0E90EBE}" dt="2024-03-12T01:43:39.519" v="773" actId="478"/>
          <ac:spMkLst>
            <pc:docMk/>
            <pc:sldMk cId="2979082088" sldId="271"/>
            <ac:spMk id="18" creationId="{AF566892-90B8-300D-D6AB-C3F30BDA731E}"/>
          </ac:spMkLst>
        </pc:spChg>
        <pc:spChg chg="add mod">
          <ac:chgData name="冠辰 李" userId="a9b44f5b934ee55f" providerId="LiveId" clId="{DDB9DA0D-7434-45F0-B07B-33AEA0E90EBE}" dt="2024-03-12T02:03:04.866" v="1075" actId="164"/>
          <ac:spMkLst>
            <pc:docMk/>
            <pc:sldMk cId="2979082088" sldId="271"/>
            <ac:spMk id="28" creationId="{44558163-0EC2-144D-8036-506B0C435D61}"/>
          </ac:spMkLst>
        </pc:spChg>
        <pc:spChg chg="add mod">
          <ac:chgData name="冠辰 李" userId="a9b44f5b934ee55f" providerId="LiveId" clId="{DDB9DA0D-7434-45F0-B07B-33AEA0E90EBE}" dt="2024-03-12T02:03:04.866" v="1075" actId="164"/>
          <ac:spMkLst>
            <pc:docMk/>
            <pc:sldMk cId="2979082088" sldId="271"/>
            <ac:spMk id="29" creationId="{075B21E1-EB30-B821-6D00-B293AAF07D4D}"/>
          </ac:spMkLst>
        </pc:spChg>
        <pc:spChg chg="add mod">
          <ac:chgData name="冠辰 李" userId="a9b44f5b934ee55f" providerId="LiveId" clId="{DDB9DA0D-7434-45F0-B07B-33AEA0E90EBE}" dt="2024-03-12T02:03:04.866" v="1075" actId="164"/>
          <ac:spMkLst>
            <pc:docMk/>
            <pc:sldMk cId="2979082088" sldId="271"/>
            <ac:spMk id="30" creationId="{9D379DFA-E372-076F-CA36-EF4C31E9B91E}"/>
          </ac:spMkLst>
        </pc:spChg>
        <pc:spChg chg="add mod">
          <ac:chgData name="冠辰 李" userId="a9b44f5b934ee55f" providerId="LiveId" clId="{DDB9DA0D-7434-45F0-B07B-33AEA0E90EBE}" dt="2024-03-12T02:03:04.866" v="1075" actId="164"/>
          <ac:spMkLst>
            <pc:docMk/>
            <pc:sldMk cId="2979082088" sldId="271"/>
            <ac:spMk id="31" creationId="{48BB454E-1610-6AE7-C82A-6D012E1E8142}"/>
          </ac:spMkLst>
        </pc:spChg>
        <pc:spChg chg="add mod">
          <ac:chgData name="冠辰 李" userId="a9b44f5b934ee55f" providerId="LiveId" clId="{DDB9DA0D-7434-45F0-B07B-33AEA0E90EBE}" dt="2024-03-12T02:03:04.866" v="1075" actId="164"/>
          <ac:spMkLst>
            <pc:docMk/>
            <pc:sldMk cId="2979082088" sldId="271"/>
            <ac:spMk id="32" creationId="{2F60D7C1-831C-F5FB-999B-A91C53DC0896}"/>
          </ac:spMkLst>
        </pc:spChg>
        <pc:grpChg chg="add mod">
          <ac:chgData name="冠辰 李" userId="a9b44f5b934ee55f" providerId="LiveId" clId="{DDB9DA0D-7434-45F0-B07B-33AEA0E90EBE}" dt="2024-03-12T02:03:04.866" v="1075" actId="164"/>
          <ac:grpSpMkLst>
            <pc:docMk/>
            <pc:sldMk cId="2979082088" sldId="271"/>
            <ac:grpSpMk id="26" creationId="{7B135A1C-4084-2DA4-9C1B-71E2B3D835ED}"/>
          </ac:grpSpMkLst>
        </pc:grpChg>
        <pc:grpChg chg="add mod">
          <ac:chgData name="冠辰 李" userId="a9b44f5b934ee55f" providerId="LiveId" clId="{DDB9DA0D-7434-45F0-B07B-33AEA0E90EBE}" dt="2024-03-12T02:03:04.866" v="1075" actId="164"/>
          <ac:grpSpMkLst>
            <pc:docMk/>
            <pc:sldMk cId="2979082088" sldId="271"/>
            <ac:grpSpMk id="67" creationId="{7C98C637-4C89-C4EB-082B-37155C1B700D}"/>
          </ac:grpSpMkLst>
        </pc:grpChg>
        <pc:picChg chg="add mod modCrop">
          <ac:chgData name="冠辰 李" userId="a9b44f5b934ee55f" providerId="LiveId" clId="{DDB9DA0D-7434-45F0-B07B-33AEA0E90EBE}" dt="2024-03-12T02:03:04.866" v="1075" actId="164"/>
          <ac:picMkLst>
            <pc:docMk/>
            <pc:sldMk cId="2979082088" sldId="271"/>
            <ac:picMk id="4" creationId="{E9301D1B-B3FC-719A-B95A-4FB33C5AE037}"/>
          </ac:picMkLst>
        </pc:picChg>
        <pc:picChg chg="add del mod modCrop">
          <ac:chgData name="冠辰 李" userId="a9b44f5b934ee55f" providerId="LiveId" clId="{DDB9DA0D-7434-45F0-B07B-33AEA0E90EBE}" dt="2024-03-11T07:51:06.365" v="666" actId="478"/>
          <ac:picMkLst>
            <pc:docMk/>
            <pc:sldMk cId="2979082088" sldId="271"/>
            <ac:picMk id="11" creationId="{2648CD64-F8C9-0480-A68E-77794D54B614}"/>
          </ac:picMkLst>
        </pc:picChg>
        <pc:picChg chg="add mod modCrop">
          <ac:chgData name="冠辰 李" userId="a9b44f5b934ee55f" providerId="LiveId" clId="{DDB9DA0D-7434-45F0-B07B-33AEA0E90EBE}" dt="2024-03-22T05:54:42.640" v="9530" actId="207"/>
          <ac:picMkLst>
            <pc:docMk/>
            <pc:sldMk cId="2979082088" sldId="271"/>
            <ac:picMk id="13" creationId="{D2B490D7-D574-43C4-F4D0-10EA3C77C416}"/>
          </ac:picMkLst>
        </pc:picChg>
        <pc:picChg chg="add mod modCrop">
          <ac:chgData name="冠辰 李" userId="a9b44f5b934ee55f" providerId="LiveId" clId="{DDB9DA0D-7434-45F0-B07B-33AEA0E90EBE}" dt="2024-03-12T02:03:04.866" v="1075" actId="164"/>
          <ac:picMkLst>
            <pc:docMk/>
            <pc:sldMk cId="2979082088" sldId="271"/>
            <ac:picMk id="15" creationId="{DFAC5468-F0F2-A567-0DFC-15D681DB2800}"/>
          </ac:picMkLst>
        </pc:picChg>
        <pc:picChg chg="add mod modCrop">
          <ac:chgData name="冠辰 李" userId="a9b44f5b934ee55f" providerId="LiveId" clId="{DDB9DA0D-7434-45F0-B07B-33AEA0E90EBE}" dt="2024-03-12T02:03:04.866" v="1075" actId="164"/>
          <ac:picMkLst>
            <pc:docMk/>
            <pc:sldMk cId="2979082088" sldId="271"/>
            <ac:picMk id="16" creationId="{D6A297EE-4FDC-84DC-97A3-13F092296788}"/>
          </ac:picMkLst>
        </pc:picChg>
        <pc:picChg chg="add del mod">
          <ac:chgData name="冠辰 李" userId="a9b44f5b934ee55f" providerId="LiveId" clId="{DDB9DA0D-7434-45F0-B07B-33AEA0E90EBE}" dt="2024-03-12T01:48:01.714" v="792" actId="478"/>
          <ac:picMkLst>
            <pc:docMk/>
            <pc:sldMk cId="2979082088" sldId="271"/>
            <ac:picMk id="19" creationId="{75CA03AE-7246-E0FA-AC62-6CCF7FF8822D}"/>
          </ac:picMkLst>
        </pc:picChg>
        <pc:picChg chg="add mod modCrop">
          <ac:chgData name="冠辰 李" userId="a9b44f5b934ee55f" providerId="LiveId" clId="{DDB9DA0D-7434-45F0-B07B-33AEA0E90EBE}" dt="2024-03-12T01:58:59.056" v="1016" actId="732"/>
          <ac:picMkLst>
            <pc:docMk/>
            <pc:sldMk cId="2979082088" sldId="271"/>
            <ac:picMk id="21" creationId="{597C2530-584B-4174-7829-F990AA7CA1DC}"/>
          </ac:picMkLst>
        </pc:picChg>
        <pc:picChg chg="add mod modCrop">
          <ac:chgData name="冠辰 李" userId="a9b44f5b934ee55f" providerId="LiveId" clId="{DDB9DA0D-7434-45F0-B07B-33AEA0E90EBE}" dt="2024-03-12T02:03:04.866" v="1075" actId="164"/>
          <ac:picMkLst>
            <pc:docMk/>
            <pc:sldMk cId="2979082088" sldId="271"/>
            <ac:picMk id="27" creationId="{764A0589-1A10-867D-11F2-46EB4CAEC0A0}"/>
          </ac:picMkLst>
        </pc:picChg>
        <pc:cxnChg chg="add mod">
          <ac:chgData name="冠辰 李" userId="a9b44f5b934ee55f" providerId="LiveId" clId="{DDB9DA0D-7434-45F0-B07B-33AEA0E90EBE}" dt="2024-03-12T01:58:39.922" v="1010" actId="1037"/>
          <ac:cxnSpMkLst>
            <pc:docMk/>
            <pc:sldMk cId="2979082088" sldId="271"/>
            <ac:cxnSpMk id="23" creationId="{D9EC4938-5C6A-D13A-98EF-EADF383B3F78}"/>
          </ac:cxnSpMkLst>
        </pc:cxnChg>
        <pc:cxnChg chg="add mod">
          <ac:chgData name="冠辰 李" userId="a9b44f5b934ee55f" providerId="LiveId" clId="{DDB9DA0D-7434-45F0-B07B-33AEA0E90EBE}" dt="2024-03-12T01:50:15.409" v="900" actId="164"/>
          <ac:cxnSpMkLst>
            <pc:docMk/>
            <pc:sldMk cId="2979082088" sldId="271"/>
            <ac:cxnSpMk id="24" creationId="{52DB8E91-F249-A896-0661-B92EC80C3B43}"/>
          </ac:cxnSpMkLst>
        </pc:cxnChg>
        <pc:cxnChg chg="add mod">
          <ac:chgData name="冠辰 李" userId="a9b44f5b934ee55f" providerId="LiveId" clId="{DDB9DA0D-7434-45F0-B07B-33AEA0E90EBE}" dt="2024-03-12T02:03:04.866" v="1075" actId="164"/>
          <ac:cxnSpMkLst>
            <pc:docMk/>
            <pc:sldMk cId="2979082088" sldId="271"/>
            <ac:cxnSpMk id="34" creationId="{C7D6623A-0D68-E2F5-0FCA-597B4D9DD4A2}"/>
          </ac:cxnSpMkLst>
        </pc:cxnChg>
        <pc:cxnChg chg="add mod">
          <ac:chgData name="冠辰 李" userId="a9b44f5b934ee55f" providerId="LiveId" clId="{DDB9DA0D-7434-45F0-B07B-33AEA0E90EBE}" dt="2024-03-12T02:03:04.866" v="1075" actId="164"/>
          <ac:cxnSpMkLst>
            <pc:docMk/>
            <pc:sldMk cId="2979082088" sldId="271"/>
            <ac:cxnSpMk id="35" creationId="{363BF6BC-3909-5393-9AAB-98D9169C6293}"/>
          </ac:cxnSpMkLst>
        </pc:cxnChg>
        <pc:cxnChg chg="add mod">
          <ac:chgData name="冠辰 李" userId="a9b44f5b934ee55f" providerId="LiveId" clId="{DDB9DA0D-7434-45F0-B07B-33AEA0E90EBE}" dt="2024-03-12T02:03:04.866" v="1075" actId="164"/>
          <ac:cxnSpMkLst>
            <pc:docMk/>
            <pc:sldMk cId="2979082088" sldId="271"/>
            <ac:cxnSpMk id="39" creationId="{F2B24460-2B98-987A-19E4-5FE19962B809}"/>
          </ac:cxnSpMkLst>
        </pc:cxnChg>
        <pc:cxnChg chg="add mod">
          <ac:chgData name="冠辰 李" userId="a9b44f5b934ee55f" providerId="LiveId" clId="{DDB9DA0D-7434-45F0-B07B-33AEA0E90EBE}" dt="2024-03-12T02:03:04.866" v="1075" actId="164"/>
          <ac:cxnSpMkLst>
            <pc:docMk/>
            <pc:sldMk cId="2979082088" sldId="271"/>
            <ac:cxnSpMk id="43" creationId="{E1EB832B-7964-D41D-E6E7-B2216B878CFB}"/>
          </ac:cxnSpMkLst>
        </pc:cxnChg>
        <pc:cxnChg chg="add mod">
          <ac:chgData name="冠辰 李" userId="a9b44f5b934ee55f" providerId="LiveId" clId="{DDB9DA0D-7434-45F0-B07B-33AEA0E90EBE}" dt="2024-03-12T02:03:04.866" v="1075" actId="164"/>
          <ac:cxnSpMkLst>
            <pc:docMk/>
            <pc:sldMk cId="2979082088" sldId="271"/>
            <ac:cxnSpMk id="46" creationId="{7AE048BD-18BE-CFF7-AFF1-C8536111C14D}"/>
          </ac:cxnSpMkLst>
        </pc:cxnChg>
        <pc:cxnChg chg="add mod">
          <ac:chgData name="冠辰 李" userId="a9b44f5b934ee55f" providerId="LiveId" clId="{DDB9DA0D-7434-45F0-B07B-33AEA0E90EBE}" dt="2024-03-12T02:03:04.866" v="1075" actId="164"/>
          <ac:cxnSpMkLst>
            <pc:docMk/>
            <pc:sldMk cId="2979082088" sldId="271"/>
            <ac:cxnSpMk id="50" creationId="{B600B251-A762-BCE9-E896-BBDF63EC9DE5}"/>
          </ac:cxnSpMkLst>
        </pc:cxnChg>
        <pc:cxnChg chg="add mod">
          <ac:chgData name="冠辰 李" userId="a9b44f5b934ee55f" providerId="LiveId" clId="{DDB9DA0D-7434-45F0-B07B-33AEA0E90EBE}" dt="2024-03-12T02:03:04.866" v="1075" actId="164"/>
          <ac:cxnSpMkLst>
            <pc:docMk/>
            <pc:sldMk cId="2979082088" sldId="271"/>
            <ac:cxnSpMk id="54" creationId="{A6E3C354-2036-2BE7-6EC2-017E128DEAF0}"/>
          </ac:cxnSpMkLst>
        </pc:cxnChg>
        <pc:cxnChg chg="add mod">
          <ac:chgData name="冠辰 李" userId="a9b44f5b934ee55f" providerId="LiveId" clId="{DDB9DA0D-7434-45F0-B07B-33AEA0E90EBE}" dt="2024-03-12T02:03:04.866" v="1075" actId="164"/>
          <ac:cxnSpMkLst>
            <pc:docMk/>
            <pc:sldMk cId="2979082088" sldId="271"/>
            <ac:cxnSpMk id="57" creationId="{BA056ADA-FC0A-AA07-A91A-1E139E1C80ED}"/>
          </ac:cxnSpMkLst>
        </pc:cxnChg>
        <pc:cxnChg chg="add mod">
          <ac:chgData name="冠辰 李" userId="a9b44f5b934ee55f" providerId="LiveId" clId="{DDB9DA0D-7434-45F0-B07B-33AEA0E90EBE}" dt="2024-03-12T02:03:04.866" v="1075" actId="164"/>
          <ac:cxnSpMkLst>
            <pc:docMk/>
            <pc:sldMk cId="2979082088" sldId="271"/>
            <ac:cxnSpMk id="60" creationId="{12FA9150-3D2A-8329-1313-03CE5B882B8A}"/>
          </ac:cxnSpMkLst>
        </pc:cxnChg>
        <pc:cxnChg chg="add mod">
          <ac:chgData name="冠辰 李" userId="a9b44f5b934ee55f" providerId="LiveId" clId="{DDB9DA0D-7434-45F0-B07B-33AEA0E90EBE}" dt="2024-03-12T02:03:04.866" v="1075" actId="164"/>
          <ac:cxnSpMkLst>
            <pc:docMk/>
            <pc:sldMk cId="2979082088" sldId="271"/>
            <ac:cxnSpMk id="63" creationId="{5D6F024D-4365-29C6-6447-57FE40554D41}"/>
          </ac:cxnSpMkLst>
        </pc:cxnChg>
      </pc:sldChg>
      <pc:sldChg chg="addSp delSp modSp add mod">
        <pc:chgData name="冠辰 李" userId="a9b44f5b934ee55f" providerId="LiveId" clId="{DDB9DA0D-7434-45F0-B07B-33AEA0E90EBE}" dt="2024-03-12T06:35:22.502" v="1600" actId="1076"/>
        <pc:sldMkLst>
          <pc:docMk/>
          <pc:sldMk cId="2969158417" sldId="272"/>
        </pc:sldMkLst>
        <pc:spChg chg="add mod">
          <ac:chgData name="冠辰 李" userId="a9b44f5b934ee55f" providerId="LiveId" clId="{DDB9DA0D-7434-45F0-B07B-33AEA0E90EBE}" dt="2024-03-12T06:32:27.679" v="1586" actId="164"/>
          <ac:spMkLst>
            <pc:docMk/>
            <pc:sldMk cId="2969158417" sldId="272"/>
            <ac:spMk id="2" creationId="{806789D5-3321-B709-7BCD-285CAF9446AD}"/>
          </ac:spMkLst>
        </pc:spChg>
        <pc:spChg chg="add mod">
          <ac:chgData name="冠辰 李" userId="a9b44f5b934ee55f" providerId="LiveId" clId="{DDB9DA0D-7434-45F0-B07B-33AEA0E90EBE}" dt="2024-03-12T06:32:27.679" v="1586" actId="164"/>
          <ac:spMkLst>
            <pc:docMk/>
            <pc:sldMk cId="2969158417" sldId="272"/>
            <ac:spMk id="3" creationId="{06E96724-3EDF-B64F-087D-9DFC5C148EC1}"/>
          </ac:spMkLst>
        </pc:spChg>
        <pc:spChg chg="add mod">
          <ac:chgData name="冠辰 李" userId="a9b44f5b934ee55f" providerId="LiveId" clId="{DDB9DA0D-7434-45F0-B07B-33AEA0E90EBE}" dt="2024-03-12T06:32:27.679" v="1586" actId="164"/>
          <ac:spMkLst>
            <pc:docMk/>
            <pc:sldMk cId="2969158417" sldId="272"/>
            <ac:spMk id="10" creationId="{B366A0C4-3745-FBED-1953-0126A0CAB5F2}"/>
          </ac:spMkLst>
        </pc:spChg>
        <pc:spChg chg="add mod">
          <ac:chgData name="冠辰 李" userId="a9b44f5b934ee55f" providerId="LiveId" clId="{DDB9DA0D-7434-45F0-B07B-33AEA0E90EBE}" dt="2024-03-12T06:32:27.679" v="1586" actId="164"/>
          <ac:spMkLst>
            <pc:docMk/>
            <pc:sldMk cId="2969158417" sldId="272"/>
            <ac:spMk id="38" creationId="{5ABD485F-7CD4-2637-DBF1-B831C74D5D1C}"/>
          </ac:spMkLst>
        </pc:spChg>
        <pc:spChg chg="add mod">
          <ac:chgData name="冠辰 李" userId="a9b44f5b934ee55f" providerId="LiveId" clId="{DDB9DA0D-7434-45F0-B07B-33AEA0E90EBE}" dt="2024-03-12T06:33:13.435" v="1588" actId="164"/>
          <ac:spMkLst>
            <pc:docMk/>
            <pc:sldMk cId="2969158417" sldId="272"/>
            <ac:spMk id="42" creationId="{6E1BC2D1-49D5-7D2A-C72A-68A215AF9CB6}"/>
          </ac:spMkLst>
        </pc:spChg>
        <pc:spChg chg="add mod">
          <ac:chgData name="冠辰 李" userId="a9b44f5b934ee55f" providerId="LiveId" clId="{DDB9DA0D-7434-45F0-B07B-33AEA0E90EBE}" dt="2024-03-12T06:33:13.435" v="1588" actId="164"/>
          <ac:spMkLst>
            <pc:docMk/>
            <pc:sldMk cId="2969158417" sldId="272"/>
            <ac:spMk id="44" creationId="{39DFB71D-33CE-163F-67BF-A71CCC54BC7E}"/>
          </ac:spMkLst>
        </pc:spChg>
        <pc:spChg chg="add mod">
          <ac:chgData name="冠辰 李" userId="a9b44f5b934ee55f" providerId="LiveId" clId="{DDB9DA0D-7434-45F0-B07B-33AEA0E90EBE}" dt="2024-03-12T06:33:13.435" v="1588" actId="164"/>
          <ac:spMkLst>
            <pc:docMk/>
            <pc:sldMk cId="2969158417" sldId="272"/>
            <ac:spMk id="45" creationId="{D7D3A67F-62BE-DF39-F8DF-4798FD0D9943}"/>
          </ac:spMkLst>
        </pc:spChg>
        <pc:spChg chg="add mod">
          <ac:chgData name="冠辰 李" userId="a9b44f5b934ee55f" providerId="LiveId" clId="{DDB9DA0D-7434-45F0-B07B-33AEA0E90EBE}" dt="2024-03-12T06:33:13.435" v="1588" actId="164"/>
          <ac:spMkLst>
            <pc:docMk/>
            <pc:sldMk cId="2969158417" sldId="272"/>
            <ac:spMk id="52" creationId="{A59CC729-2B45-8C7F-FC4C-97236FC4A02F}"/>
          </ac:spMkLst>
        </pc:spChg>
        <pc:spChg chg="add mod">
          <ac:chgData name="冠辰 李" userId="a9b44f5b934ee55f" providerId="LiveId" clId="{DDB9DA0D-7434-45F0-B07B-33AEA0E90EBE}" dt="2024-03-12T06:32:27.679" v="1586" actId="164"/>
          <ac:spMkLst>
            <pc:docMk/>
            <pc:sldMk cId="2969158417" sldId="272"/>
            <ac:spMk id="55" creationId="{855ED23A-A615-3605-D52C-73942CFB9DC6}"/>
          </ac:spMkLst>
        </pc:spChg>
        <pc:spChg chg="add mod">
          <ac:chgData name="冠辰 李" userId="a9b44f5b934ee55f" providerId="LiveId" clId="{DDB9DA0D-7434-45F0-B07B-33AEA0E90EBE}" dt="2024-03-12T06:33:13.435" v="1588" actId="164"/>
          <ac:spMkLst>
            <pc:docMk/>
            <pc:sldMk cId="2969158417" sldId="272"/>
            <ac:spMk id="56" creationId="{44684521-6EE2-A5FD-64B9-36F68175BC8D}"/>
          </ac:spMkLst>
        </pc:spChg>
        <pc:spChg chg="add mod">
          <ac:chgData name="冠辰 李" userId="a9b44f5b934ee55f" providerId="LiveId" clId="{DDB9DA0D-7434-45F0-B07B-33AEA0E90EBE}" dt="2024-03-12T06:33:13.435" v="1588" actId="164"/>
          <ac:spMkLst>
            <pc:docMk/>
            <pc:sldMk cId="2969158417" sldId="272"/>
            <ac:spMk id="58" creationId="{4100A99E-AFE6-852F-9DB5-171BEC67399D}"/>
          </ac:spMkLst>
        </pc:spChg>
        <pc:spChg chg="add mod">
          <ac:chgData name="冠辰 李" userId="a9b44f5b934ee55f" providerId="LiveId" clId="{DDB9DA0D-7434-45F0-B07B-33AEA0E90EBE}" dt="2024-03-12T06:33:13.435" v="1588" actId="164"/>
          <ac:spMkLst>
            <pc:docMk/>
            <pc:sldMk cId="2969158417" sldId="272"/>
            <ac:spMk id="76" creationId="{D7E0B434-57D8-F2A0-2E3A-BF6F11677BE9}"/>
          </ac:spMkLst>
        </pc:spChg>
        <pc:spChg chg="add mod">
          <ac:chgData name="冠辰 李" userId="a9b44f5b934ee55f" providerId="LiveId" clId="{DDB9DA0D-7434-45F0-B07B-33AEA0E90EBE}" dt="2024-03-12T06:33:13.435" v="1588" actId="164"/>
          <ac:spMkLst>
            <pc:docMk/>
            <pc:sldMk cId="2969158417" sldId="272"/>
            <ac:spMk id="86" creationId="{C9323E43-0D75-50AD-E20E-DC32A7F70488}"/>
          </ac:spMkLst>
        </pc:spChg>
        <pc:spChg chg="add mod">
          <ac:chgData name="冠辰 李" userId="a9b44f5b934ee55f" providerId="LiveId" clId="{DDB9DA0D-7434-45F0-B07B-33AEA0E90EBE}" dt="2024-03-12T06:33:13.435" v="1588" actId="164"/>
          <ac:spMkLst>
            <pc:docMk/>
            <pc:sldMk cId="2969158417" sldId="272"/>
            <ac:spMk id="93" creationId="{CD77AEED-7C9F-DFB2-38BA-4D6BF710D5AA}"/>
          </ac:spMkLst>
        </pc:spChg>
        <pc:spChg chg="add mod">
          <ac:chgData name="冠辰 李" userId="a9b44f5b934ee55f" providerId="LiveId" clId="{DDB9DA0D-7434-45F0-B07B-33AEA0E90EBE}" dt="2024-03-12T06:33:49.866" v="1591" actId="164"/>
          <ac:spMkLst>
            <pc:docMk/>
            <pc:sldMk cId="2969158417" sldId="272"/>
            <ac:spMk id="97" creationId="{A8E95DE4-772E-540C-D49E-58633D193A99}"/>
          </ac:spMkLst>
        </pc:spChg>
        <pc:spChg chg="add mod">
          <ac:chgData name="冠辰 李" userId="a9b44f5b934ee55f" providerId="LiveId" clId="{DDB9DA0D-7434-45F0-B07B-33AEA0E90EBE}" dt="2024-03-12T06:33:49.866" v="1591" actId="164"/>
          <ac:spMkLst>
            <pc:docMk/>
            <pc:sldMk cId="2969158417" sldId="272"/>
            <ac:spMk id="98" creationId="{7532045C-6E82-182C-D411-E5EBE2FBD924}"/>
          </ac:spMkLst>
        </pc:spChg>
        <pc:spChg chg="add del mod">
          <ac:chgData name="冠辰 李" userId="a9b44f5b934ee55f" providerId="LiveId" clId="{DDB9DA0D-7434-45F0-B07B-33AEA0E90EBE}" dt="2024-03-12T06:17:43.338" v="1281" actId="478"/>
          <ac:spMkLst>
            <pc:docMk/>
            <pc:sldMk cId="2969158417" sldId="272"/>
            <ac:spMk id="99" creationId="{1BD666D1-BBAA-1F81-0031-105BBBCAAF7B}"/>
          </ac:spMkLst>
        </pc:spChg>
        <pc:spChg chg="add mod">
          <ac:chgData name="冠辰 李" userId="a9b44f5b934ee55f" providerId="LiveId" clId="{DDB9DA0D-7434-45F0-B07B-33AEA0E90EBE}" dt="2024-03-12T06:33:49.866" v="1591" actId="164"/>
          <ac:spMkLst>
            <pc:docMk/>
            <pc:sldMk cId="2969158417" sldId="272"/>
            <ac:spMk id="104" creationId="{6123B548-A940-FD2F-37B4-F3E989076427}"/>
          </ac:spMkLst>
        </pc:spChg>
        <pc:spChg chg="add mod">
          <ac:chgData name="冠辰 李" userId="a9b44f5b934ee55f" providerId="LiveId" clId="{DDB9DA0D-7434-45F0-B07B-33AEA0E90EBE}" dt="2024-03-12T06:33:49.866" v="1591" actId="164"/>
          <ac:spMkLst>
            <pc:docMk/>
            <pc:sldMk cId="2969158417" sldId="272"/>
            <ac:spMk id="105" creationId="{869D3C22-98C9-9BCE-9C33-F620B8237155}"/>
          </ac:spMkLst>
        </pc:spChg>
        <pc:spChg chg="add mod">
          <ac:chgData name="冠辰 李" userId="a9b44f5b934ee55f" providerId="LiveId" clId="{DDB9DA0D-7434-45F0-B07B-33AEA0E90EBE}" dt="2024-03-12T06:33:49.866" v="1591" actId="164"/>
          <ac:spMkLst>
            <pc:docMk/>
            <pc:sldMk cId="2969158417" sldId="272"/>
            <ac:spMk id="106" creationId="{6D844695-1FCD-6CCF-B0E3-04E6A9406BD7}"/>
          </ac:spMkLst>
        </pc:spChg>
        <pc:spChg chg="add mod">
          <ac:chgData name="冠辰 李" userId="a9b44f5b934ee55f" providerId="LiveId" clId="{DDB9DA0D-7434-45F0-B07B-33AEA0E90EBE}" dt="2024-03-12T06:33:49.866" v="1591" actId="164"/>
          <ac:spMkLst>
            <pc:docMk/>
            <pc:sldMk cId="2969158417" sldId="272"/>
            <ac:spMk id="110" creationId="{2C988DD5-42CC-5E30-D5A0-2F639807C6D2}"/>
          </ac:spMkLst>
        </pc:spChg>
        <pc:spChg chg="add mod">
          <ac:chgData name="冠辰 李" userId="a9b44f5b934ee55f" providerId="LiveId" clId="{DDB9DA0D-7434-45F0-B07B-33AEA0E90EBE}" dt="2024-03-12T06:33:49.866" v="1591" actId="164"/>
          <ac:spMkLst>
            <pc:docMk/>
            <pc:sldMk cId="2969158417" sldId="272"/>
            <ac:spMk id="112" creationId="{2F9ADF8F-514A-EAAA-710A-AA9AE61EA261}"/>
          </ac:spMkLst>
        </pc:spChg>
        <pc:spChg chg="add mod">
          <ac:chgData name="冠辰 李" userId="a9b44f5b934ee55f" providerId="LiveId" clId="{DDB9DA0D-7434-45F0-B07B-33AEA0E90EBE}" dt="2024-03-12T06:33:49.866" v="1591" actId="164"/>
          <ac:spMkLst>
            <pc:docMk/>
            <pc:sldMk cId="2969158417" sldId="272"/>
            <ac:spMk id="114" creationId="{B6E42691-1E3A-761F-E14D-B814D8889439}"/>
          </ac:spMkLst>
        </pc:spChg>
        <pc:spChg chg="add mod">
          <ac:chgData name="冠辰 李" userId="a9b44f5b934ee55f" providerId="LiveId" clId="{DDB9DA0D-7434-45F0-B07B-33AEA0E90EBE}" dt="2024-03-12T06:33:49.866" v="1591" actId="164"/>
          <ac:spMkLst>
            <pc:docMk/>
            <pc:sldMk cId="2969158417" sldId="272"/>
            <ac:spMk id="119" creationId="{390F22DD-63DB-C159-7D0C-3965950A1EC5}"/>
          </ac:spMkLst>
        </pc:spChg>
        <pc:spChg chg="add mod">
          <ac:chgData name="冠辰 李" userId="a9b44f5b934ee55f" providerId="LiveId" clId="{DDB9DA0D-7434-45F0-B07B-33AEA0E90EBE}" dt="2024-03-12T06:33:49.866" v="1591" actId="164"/>
          <ac:spMkLst>
            <pc:docMk/>
            <pc:sldMk cId="2969158417" sldId="272"/>
            <ac:spMk id="121" creationId="{4ACF3060-D293-AF68-D268-8044994FEA3C}"/>
          </ac:spMkLst>
        </pc:spChg>
        <pc:spChg chg="add mod">
          <ac:chgData name="冠辰 李" userId="a9b44f5b934ee55f" providerId="LiveId" clId="{DDB9DA0D-7434-45F0-B07B-33AEA0E90EBE}" dt="2024-03-12T06:33:49.866" v="1591" actId="164"/>
          <ac:spMkLst>
            <pc:docMk/>
            <pc:sldMk cId="2969158417" sldId="272"/>
            <ac:spMk id="122" creationId="{24770831-FADE-B86F-92F0-8415E72CFA8E}"/>
          </ac:spMkLst>
        </pc:spChg>
        <pc:spChg chg="add mod">
          <ac:chgData name="冠辰 李" userId="a9b44f5b934ee55f" providerId="LiveId" clId="{DDB9DA0D-7434-45F0-B07B-33AEA0E90EBE}" dt="2024-03-12T06:34:44.732" v="1595" actId="164"/>
          <ac:spMkLst>
            <pc:docMk/>
            <pc:sldMk cId="2969158417" sldId="272"/>
            <ac:spMk id="136" creationId="{BE35D064-A1A6-AEB7-DC17-28B5745DDFC3}"/>
          </ac:spMkLst>
        </pc:spChg>
        <pc:spChg chg="add mod">
          <ac:chgData name="冠辰 李" userId="a9b44f5b934ee55f" providerId="LiveId" clId="{DDB9DA0D-7434-45F0-B07B-33AEA0E90EBE}" dt="2024-03-12T06:34:44.732" v="1595" actId="164"/>
          <ac:spMkLst>
            <pc:docMk/>
            <pc:sldMk cId="2969158417" sldId="272"/>
            <ac:spMk id="137" creationId="{E26CB58F-C6F6-42B4-96AA-0ECA7C8BDA82}"/>
          </ac:spMkLst>
        </pc:spChg>
        <pc:spChg chg="add mod">
          <ac:chgData name="冠辰 李" userId="a9b44f5b934ee55f" providerId="LiveId" clId="{DDB9DA0D-7434-45F0-B07B-33AEA0E90EBE}" dt="2024-03-12T06:34:44.732" v="1595" actId="164"/>
          <ac:spMkLst>
            <pc:docMk/>
            <pc:sldMk cId="2969158417" sldId="272"/>
            <ac:spMk id="138" creationId="{041D8A0B-E59B-1A45-251A-5C624E54F5E6}"/>
          </ac:spMkLst>
        </pc:spChg>
        <pc:spChg chg="add mod">
          <ac:chgData name="冠辰 李" userId="a9b44f5b934ee55f" providerId="LiveId" clId="{DDB9DA0D-7434-45F0-B07B-33AEA0E90EBE}" dt="2024-03-12T06:34:44.732" v="1595" actId="164"/>
          <ac:spMkLst>
            <pc:docMk/>
            <pc:sldMk cId="2969158417" sldId="272"/>
            <ac:spMk id="143" creationId="{3FA5D542-D485-9830-3059-7D7B1F495879}"/>
          </ac:spMkLst>
        </pc:spChg>
        <pc:spChg chg="add mod">
          <ac:chgData name="冠辰 李" userId="a9b44f5b934ee55f" providerId="LiveId" clId="{DDB9DA0D-7434-45F0-B07B-33AEA0E90EBE}" dt="2024-03-12T06:34:44.732" v="1595" actId="164"/>
          <ac:spMkLst>
            <pc:docMk/>
            <pc:sldMk cId="2969158417" sldId="272"/>
            <ac:spMk id="144" creationId="{938FBCC6-5C77-8EE4-630C-41FDA2926257}"/>
          </ac:spMkLst>
        </pc:spChg>
        <pc:spChg chg="add mod">
          <ac:chgData name="冠辰 李" userId="a9b44f5b934ee55f" providerId="LiveId" clId="{DDB9DA0D-7434-45F0-B07B-33AEA0E90EBE}" dt="2024-03-12T06:34:44.732" v="1595" actId="164"/>
          <ac:spMkLst>
            <pc:docMk/>
            <pc:sldMk cId="2969158417" sldId="272"/>
            <ac:spMk id="145" creationId="{9709C51D-EBB6-6FFD-91B7-3C9731DFE5A9}"/>
          </ac:spMkLst>
        </pc:spChg>
        <pc:spChg chg="add mod">
          <ac:chgData name="冠辰 李" userId="a9b44f5b934ee55f" providerId="LiveId" clId="{DDB9DA0D-7434-45F0-B07B-33AEA0E90EBE}" dt="2024-03-12T06:34:44.732" v="1595" actId="164"/>
          <ac:spMkLst>
            <pc:docMk/>
            <pc:sldMk cId="2969158417" sldId="272"/>
            <ac:spMk id="149" creationId="{2901689F-ECFB-FA53-E2A0-F584D13DAD37}"/>
          </ac:spMkLst>
        </pc:spChg>
        <pc:spChg chg="add mod">
          <ac:chgData name="冠辰 李" userId="a9b44f5b934ee55f" providerId="LiveId" clId="{DDB9DA0D-7434-45F0-B07B-33AEA0E90EBE}" dt="2024-03-12T06:34:44.732" v="1595" actId="164"/>
          <ac:spMkLst>
            <pc:docMk/>
            <pc:sldMk cId="2969158417" sldId="272"/>
            <ac:spMk id="151" creationId="{DCFCA12F-6904-E555-424F-F703B49BA032}"/>
          </ac:spMkLst>
        </pc:spChg>
        <pc:spChg chg="add mod">
          <ac:chgData name="冠辰 李" userId="a9b44f5b934ee55f" providerId="LiveId" clId="{DDB9DA0D-7434-45F0-B07B-33AEA0E90EBE}" dt="2024-03-12T06:34:44.732" v="1595" actId="164"/>
          <ac:spMkLst>
            <pc:docMk/>
            <pc:sldMk cId="2969158417" sldId="272"/>
            <ac:spMk id="153" creationId="{C6822078-E385-7006-593A-65D023CF18FC}"/>
          </ac:spMkLst>
        </pc:spChg>
        <pc:spChg chg="add mod">
          <ac:chgData name="冠辰 李" userId="a9b44f5b934ee55f" providerId="LiveId" clId="{DDB9DA0D-7434-45F0-B07B-33AEA0E90EBE}" dt="2024-03-12T06:35:17.487" v="1598" actId="164"/>
          <ac:spMkLst>
            <pc:docMk/>
            <pc:sldMk cId="2969158417" sldId="272"/>
            <ac:spMk id="161" creationId="{E19100AD-C938-D87F-8260-9C06C68FE8D5}"/>
          </ac:spMkLst>
        </pc:spChg>
        <pc:spChg chg="add mod">
          <ac:chgData name="冠辰 李" userId="a9b44f5b934ee55f" providerId="LiveId" clId="{DDB9DA0D-7434-45F0-B07B-33AEA0E90EBE}" dt="2024-03-12T06:35:17.487" v="1598" actId="164"/>
          <ac:spMkLst>
            <pc:docMk/>
            <pc:sldMk cId="2969158417" sldId="272"/>
            <ac:spMk id="162" creationId="{05D31E39-E605-142A-A026-3D483F6170D5}"/>
          </ac:spMkLst>
        </pc:spChg>
        <pc:spChg chg="add mod">
          <ac:chgData name="冠辰 李" userId="a9b44f5b934ee55f" providerId="LiveId" clId="{DDB9DA0D-7434-45F0-B07B-33AEA0E90EBE}" dt="2024-03-12T06:35:17.487" v="1598" actId="164"/>
          <ac:spMkLst>
            <pc:docMk/>
            <pc:sldMk cId="2969158417" sldId="272"/>
            <ac:spMk id="167" creationId="{E402E5AC-FF26-FA77-DB32-B3B0315309A8}"/>
          </ac:spMkLst>
        </pc:spChg>
        <pc:spChg chg="add mod">
          <ac:chgData name="冠辰 李" userId="a9b44f5b934ee55f" providerId="LiveId" clId="{DDB9DA0D-7434-45F0-B07B-33AEA0E90EBE}" dt="2024-03-12T06:35:17.487" v="1598" actId="164"/>
          <ac:spMkLst>
            <pc:docMk/>
            <pc:sldMk cId="2969158417" sldId="272"/>
            <ac:spMk id="168" creationId="{B79889DF-CC6A-72D5-58F2-33E1B1123A31}"/>
          </ac:spMkLst>
        </pc:spChg>
        <pc:spChg chg="add mod">
          <ac:chgData name="冠辰 李" userId="a9b44f5b934ee55f" providerId="LiveId" clId="{DDB9DA0D-7434-45F0-B07B-33AEA0E90EBE}" dt="2024-03-12T06:35:17.487" v="1598" actId="164"/>
          <ac:spMkLst>
            <pc:docMk/>
            <pc:sldMk cId="2969158417" sldId="272"/>
            <ac:spMk id="169" creationId="{89D8E275-B288-ED5B-C0DE-286BC2076CA9}"/>
          </ac:spMkLst>
        </pc:spChg>
        <pc:spChg chg="add mod">
          <ac:chgData name="冠辰 李" userId="a9b44f5b934ee55f" providerId="LiveId" clId="{DDB9DA0D-7434-45F0-B07B-33AEA0E90EBE}" dt="2024-03-12T06:35:17.487" v="1598" actId="164"/>
          <ac:spMkLst>
            <pc:docMk/>
            <pc:sldMk cId="2969158417" sldId="272"/>
            <ac:spMk id="172" creationId="{28E2A2C6-3EB8-7E06-EDD4-80CBE57A00C7}"/>
          </ac:spMkLst>
        </pc:spChg>
        <pc:spChg chg="add del mod">
          <ac:chgData name="冠辰 李" userId="a9b44f5b934ee55f" providerId="LiveId" clId="{DDB9DA0D-7434-45F0-B07B-33AEA0E90EBE}" dt="2024-03-12T06:28:15.316" v="1476" actId="478"/>
          <ac:spMkLst>
            <pc:docMk/>
            <pc:sldMk cId="2969158417" sldId="272"/>
            <ac:spMk id="174" creationId="{46B24A2A-B849-E9AD-669F-954480C10E2C}"/>
          </ac:spMkLst>
        </pc:spChg>
        <pc:spChg chg="add mod">
          <ac:chgData name="冠辰 李" userId="a9b44f5b934ee55f" providerId="LiveId" clId="{DDB9DA0D-7434-45F0-B07B-33AEA0E90EBE}" dt="2024-03-12T06:35:17.487" v="1598" actId="164"/>
          <ac:spMkLst>
            <pc:docMk/>
            <pc:sldMk cId="2969158417" sldId="272"/>
            <ac:spMk id="176" creationId="{A52AB4AF-52B5-13F8-7786-3D09EB75BA2B}"/>
          </ac:spMkLst>
        </pc:spChg>
        <pc:spChg chg="add mod">
          <ac:chgData name="冠辰 李" userId="a9b44f5b934ee55f" providerId="LiveId" clId="{DDB9DA0D-7434-45F0-B07B-33AEA0E90EBE}" dt="2024-03-12T06:35:17.487" v="1598" actId="164"/>
          <ac:spMkLst>
            <pc:docMk/>
            <pc:sldMk cId="2969158417" sldId="272"/>
            <ac:spMk id="177" creationId="{63E9228F-62C6-E645-43F1-0FBEFBA412D4}"/>
          </ac:spMkLst>
        </pc:spChg>
        <pc:spChg chg="add mod">
          <ac:chgData name="冠辰 李" userId="a9b44f5b934ee55f" providerId="LiveId" clId="{DDB9DA0D-7434-45F0-B07B-33AEA0E90EBE}" dt="2024-03-12T06:35:17.487" v="1598" actId="164"/>
          <ac:spMkLst>
            <pc:docMk/>
            <pc:sldMk cId="2969158417" sldId="272"/>
            <ac:spMk id="178" creationId="{2C62DD62-F139-9388-CF59-4EFDEF979AF9}"/>
          </ac:spMkLst>
        </pc:spChg>
        <pc:spChg chg="add mod">
          <ac:chgData name="冠辰 李" userId="a9b44f5b934ee55f" providerId="LiveId" clId="{DDB9DA0D-7434-45F0-B07B-33AEA0E90EBE}" dt="2024-03-12T06:35:17.487" v="1598" actId="164"/>
          <ac:spMkLst>
            <pc:docMk/>
            <pc:sldMk cId="2969158417" sldId="272"/>
            <ac:spMk id="179" creationId="{4A612E7B-3462-7173-ABF3-88E857AF0E11}"/>
          </ac:spMkLst>
        </pc:spChg>
        <pc:spChg chg="add mod">
          <ac:chgData name="冠辰 李" userId="a9b44f5b934ee55f" providerId="LiveId" clId="{DDB9DA0D-7434-45F0-B07B-33AEA0E90EBE}" dt="2024-03-12T06:35:17.487" v="1598" actId="164"/>
          <ac:spMkLst>
            <pc:docMk/>
            <pc:sldMk cId="2969158417" sldId="272"/>
            <ac:spMk id="184" creationId="{C11B193F-D3A7-855E-9A08-B1EDFC9D2BDB}"/>
          </ac:spMkLst>
        </pc:spChg>
        <pc:grpChg chg="del">
          <ac:chgData name="冠辰 李" userId="a9b44f5b934ee55f" providerId="LiveId" clId="{DDB9DA0D-7434-45F0-B07B-33AEA0E90EBE}" dt="2024-03-12T06:01:48.253" v="1077" actId="478"/>
          <ac:grpSpMkLst>
            <pc:docMk/>
            <pc:sldMk cId="2969158417" sldId="272"/>
            <ac:grpSpMk id="67" creationId="{7C98C637-4C89-C4EB-082B-37155C1B700D}"/>
          </ac:grpSpMkLst>
        </pc:grpChg>
        <pc:grpChg chg="add mod">
          <ac:chgData name="冠辰 李" userId="a9b44f5b934ee55f" providerId="LiveId" clId="{DDB9DA0D-7434-45F0-B07B-33AEA0E90EBE}" dt="2024-03-12T06:34:36.424" v="1594" actId="1076"/>
          <ac:grpSpMkLst>
            <pc:docMk/>
            <pc:sldMk cId="2969158417" sldId="272"/>
            <ac:grpSpMk id="217" creationId="{D9C500F5-4F58-4668-05CD-E2FE5984F1A2}"/>
          </ac:grpSpMkLst>
        </pc:grpChg>
        <pc:grpChg chg="add mod">
          <ac:chgData name="冠辰 李" userId="a9b44f5b934ee55f" providerId="LiveId" clId="{DDB9DA0D-7434-45F0-B07B-33AEA0E90EBE}" dt="2024-03-12T06:33:18.884" v="1590" actId="1076"/>
          <ac:grpSpMkLst>
            <pc:docMk/>
            <pc:sldMk cId="2969158417" sldId="272"/>
            <ac:grpSpMk id="218" creationId="{66516483-AEEB-7818-22EE-456048BC5397}"/>
          </ac:grpSpMkLst>
        </pc:grpChg>
        <pc:grpChg chg="add mod">
          <ac:chgData name="冠辰 李" userId="a9b44f5b934ee55f" providerId="LiveId" clId="{DDB9DA0D-7434-45F0-B07B-33AEA0E90EBE}" dt="2024-03-12T06:33:54.947" v="1593" actId="1076"/>
          <ac:grpSpMkLst>
            <pc:docMk/>
            <pc:sldMk cId="2969158417" sldId="272"/>
            <ac:grpSpMk id="219" creationId="{DA281454-327D-DB85-D704-2DF4DD95A4AB}"/>
          </ac:grpSpMkLst>
        </pc:grpChg>
        <pc:grpChg chg="add mod">
          <ac:chgData name="冠辰 李" userId="a9b44f5b934ee55f" providerId="LiveId" clId="{DDB9DA0D-7434-45F0-B07B-33AEA0E90EBE}" dt="2024-03-12T06:35:13.609" v="1597" actId="1076"/>
          <ac:grpSpMkLst>
            <pc:docMk/>
            <pc:sldMk cId="2969158417" sldId="272"/>
            <ac:grpSpMk id="220" creationId="{73ED914A-44DF-AA47-DB8B-9926496EEC27}"/>
          </ac:grpSpMkLst>
        </pc:grpChg>
        <pc:grpChg chg="add mod">
          <ac:chgData name="冠辰 李" userId="a9b44f5b934ee55f" providerId="LiveId" clId="{DDB9DA0D-7434-45F0-B07B-33AEA0E90EBE}" dt="2024-03-12T06:35:22.502" v="1600" actId="1076"/>
          <ac:grpSpMkLst>
            <pc:docMk/>
            <pc:sldMk cId="2969158417" sldId="272"/>
            <ac:grpSpMk id="221" creationId="{3A5F518C-4A5B-7044-B0F1-C50809743069}"/>
          </ac:grpSpMkLst>
        </pc:grpChg>
        <pc:cxnChg chg="add mod">
          <ac:chgData name="冠辰 李" userId="a9b44f5b934ee55f" providerId="LiveId" clId="{DDB9DA0D-7434-45F0-B07B-33AEA0E90EBE}" dt="2024-03-12T06:32:27.679" v="1586" actId="164"/>
          <ac:cxnSpMkLst>
            <pc:docMk/>
            <pc:sldMk cId="2969158417" sldId="272"/>
            <ac:cxnSpMk id="12" creationId="{8D38CA73-93F9-91DC-AF15-CC1028657A52}"/>
          </ac:cxnSpMkLst>
        </pc:cxnChg>
        <pc:cxnChg chg="add mod">
          <ac:chgData name="冠辰 李" userId="a9b44f5b934ee55f" providerId="LiveId" clId="{DDB9DA0D-7434-45F0-B07B-33AEA0E90EBE}" dt="2024-03-12T06:32:27.679" v="1586" actId="164"/>
          <ac:cxnSpMkLst>
            <pc:docMk/>
            <pc:sldMk cId="2969158417" sldId="272"/>
            <ac:cxnSpMk id="17" creationId="{DB091462-888F-CBD8-473F-2D6FAFF4A21E}"/>
          </ac:cxnSpMkLst>
        </pc:cxnChg>
        <pc:cxnChg chg="add mod">
          <ac:chgData name="冠辰 李" userId="a9b44f5b934ee55f" providerId="LiveId" clId="{DDB9DA0D-7434-45F0-B07B-33AEA0E90EBE}" dt="2024-03-12T06:32:27.679" v="1586" actId="164"/>
          <ac:cxnSpMkLst>
            <pc:docMk/>
            <pc:sldMk cId="2969158417" sldId="272"/>
            <ac:cxnSpMk id="20" creationId="{BBAB4413-59B3-01E7-447F-3F09B9553DEF}"/>
          </ac:cxnSpMkLst>
        </pc:cxnChg>
        <pc:cxnChg chg="add mod">
          <ac:chgData name="冠辰 李" userId="a9b44f5b934ee55f" providerId="LiveId" clId="{DDB9DA0D-7434-45F0-B07B-33AEA0E90EBE}" dt="2024-03-12T06:32:27.679" v="1586" actId="164"/>
          <ac:cxnSpMkLst>
            <pc:docMk/>
            <pc:sldMk cId="2969158417" sldId="272"/>
            <ac:cxnSpMk id="33" creationId="{5214C44C-42CE-5A65-720C-24B9458CB950}"/>
          </ac:cxnSpMkLst>
        </pc:cxnChg>
        <pc:cxnChg chg="add del mod">
          <ac:chgData name="冠辰 李" userId="a9b44f5b934ee55f" providerId="LiveId" clId="{DDB9DA0D-7434-45F0-B07B-33AEA0E90EBE}" dt="2024-03-12T06:09:26.362" v="1159" actId="478"/>
          <ac:cxnSpMkLst>
            <pc:docMk/>
            <pc:sldMk cId="2969158417" sldId="272"/>
            <ac:cxnSpMk id="41" creationId="{2CD6295E-03FD-40E6-C444-46505AD1B4DC}"/>
          </ac:cxnSpMkLst>
        </pc:cxnChg>
        <pc:cxnChg chg="add mod">
          <ac:chgData name="冠辰 李" userId="a9b44f5b934ee55f" providerId="LiveId" clId="{DDB9DA0D-7434-45F0-B07B-33AEA0E90EBE}" dt="2024-03-12T06:33:13.435" v="1588" actId="164"/>
          <ac:cxnSpMkLst>
            <pc:docMk/>
            <pc:sldMk cId="2969158417" sldId="272"/>
            <ac:cxnSpMk id="47" creationId="{77FCF41F-88A0-2A54-2F88-B1E7A9A0B199}"/>
          </ac:cxnSpMkLst>
        </pc:cxnChg>
        <pc:cxnChg chg="add mod">
          <ac:chgData name="冠辰 李" userId="a9b44f5b934ee55f" providerId="LiveId" clId="{DDB9DA0D-7434-45F0-B07B-33AEA0E90EBE}" dt="2024-03-12T06:33:13.435" v="1588" actId="164"/>
          <ac:cxnSpMkLst>
            <pc:docMk/>
            <pc:sldMk cId="2969158417" sldId="272"/>
            <ac:cxnSpMk id="48" creationId="{DC1D1E1F-6A73-36E8-ECC3-D7765900453A}"/>
          </ac:cxnSpMkLst>
        </pc:cxnChg>
        <pc:cxnChg chg="add mod">
          <ac:chgData name="冠辰 李" userId="a9b44f5b934ee55f" providerId="LiveId" clId="{DDB9DA0D-7434-45F0-B07B-33AEA0E90EBE}" dt="2024-03-12T06:33:13.435" v="1588" actId="164"/>
          <ac:cxnSpMkLst>
            <pc:docMk/>
            <pc:sldMk cId="2969158417" sldId="272"/>
            <ac:cxnSpMk id="49" creationId="{7DE199E9-5900-261D-0A0F-CDE75BC42D60}"/>
          </ac:cxnSpMkLst>
        </pc:cxnChg>
        <pc:cxnChg chg="add mod">
          <ac:chgData name="冠辰 李" userId="a9b44f5b934ee55f" providerId="LiveId" clId="{DDB9DA0D-7434-45F0-B07B-33AEA0E90EBE}" dt="2024-03-12T06:33:13.435" v="1588" actId="164"/>
          <ac:cxnSpMkLst>
            <pc:docMk/>
            <pc:sldMk cId="2969158417" sldId="272"/>
            <ac:cxnSpMk id="51" creationId="{BB48DD56-A220-DF76-394B-B9E2E2EF14FB}"/>
          </ac:cxnSpMkLst>
        </pc:cxnChg>
        <pc:cxnChg chg="add del mod">
          <ac:chgData name="冠辰 李" userId="a9b44f5b934ee55f" providerId="LiveId" clId="{DDB9DA0D-7434-45F0-B07B-33AEA0E90EBE}" dt="2024-03-12T06:09:30.281" v="1160" actId="478"/>
          <ac:cxnSpMkLst>
            <pc:docMk/>
            <pc:sldMk cId="2969158417" sldId="272"/>
            <ac:cxnSpMk id="53" creationId="{C408049E-25D6-1894-F1C4-1CE6986CEB5A}"/>
          </ac:cxnSpMkLst>
        </pc:cxnChg>
        <pc:cxnChg chg="add mod">
          <ac:chgData name="冠辰 李" userId="a9b44f5b934ee55f" providerId="LiveId" clId="{DDB9DA0D-7434-45F0-B07B-33AEA0E90EBE}" dt="2024-03-12T06:33:13.435" v="1588" actId="164"/>
          <ac:cxnSpMkLst>
            <pc:docMk/>
            <pc:sldMk cId="2969158417" sldId="272"/>
            <ac:cxnSpMk id="59" creationId="{B2E8D516-E9F8-FF9C-6676-90552139AE55}"/>
          </ac:cxnSpMkLst>
        </pc:cxnChg>
        <pc:cxnChg chg="add mod">
          <ac:chgData name="冠辰 李" userId="a9b44f5b934ee55f" providerId="LiveId" clId="{DDB9DA0D-7434-45F0-B07B-33AEA0E90EBE}" dt="2024-03-12T06:33:13.435" v="1588" actId="164"/>
          <ac:cxnSpMkLst>
            <pc:docMk/>
            <pc:sldMk cId="2969158417" sldId="272"/>
            <ac:cxnSpMk id="64" creationId="{B9397722-1C0E-4DDF-10EC-706B2D05FFB3}"/>
          </ac:cxnSpMkLst>
        </pc:cxnChg>
        <pc:cxnChg chg="add mod">
          <ac:chgData name="冠辰 李" userId="a9b44f5b934ee55f" providerId="LiveId" clId="{DDB9DA0D-7434-45F0-B07B-33AEA0E90EBE}" dt="2024-03-12T06:33:13.435" v="1588" actId="164"/>
          <ac:cxnSpMkLst>
            <pc:docMk/>
            <pc:sldMk cId="2969158417" sldId="272"/>
            <ac:cxnSpMk id="69" creationId="{B0314DF7-8761-3BA9-6769-740B56A93F80}"/>
          </ac:cxnSpMkLst>
        </pc:cxnChg>
        <pc:cxnChg chg="add mod">
          <ac:chgData name="冠辰 李" userId="a9b44f5b934ee55f" providerId="LiveId" clId="{DDB9DA0D-7434-45F0-B07B-33AEA0E90EBE}" dt="2024-03-12T06:33:13.435" v="1588" actId="164"/>
          <ac:cxnSpMkLst>
            <pc:docMk/>
            <pc:sldMk cId="2969158417" sldId="272"/>
            <ac:cxnSpMk id="81" creationId="{2B79E72E-7780-750F-FEC7-F1116884373C}"/>
          </ac:cxnSpMkLst>
        </pc:cxnChg>
        <pc:cxnChg chg="add mod">
          <ac:chgData name="冠辰 李" userId="a9b44f5b934ee55f" providerId="LiveId" clId="{DDB9DA0D-7434-45F0-B07B-33AEA0E90EBE}" dt="2024-03-12T06:33:13.435" v="1588" actId="164"/>
          <ac:cxnSpMkLst>
            <pc:docMk/>
            <pc:sldMk cId="2969158417" sldId="272"/>
            <ac:cxnSpMk id="90" creationId="{77A33FFD-0FA7-603A-3B62-9BD80F8C9146}"/>
          </ac:cxnSpMkLst>
        </pc:cxnChg>
        <pc:cxnChg chg="add mod">
          <ac:chgData name="冠辰 李" userId="a9b44f5b934ee55f" providerId="LiveId" clId="{DDB9DA0D-7434-45F0-B07B-33AEA0E90EBE}" dt="2024-03-12T06:33:49.866" v="1591" actId="164"/>
          <ac:cxnSpMkLst>
            <pc:docMk/>
            <pc:sldMk cId="2969158417" sldId="272"/>
            <ac:cxnSpMk id="100" creationId="{58708FA5-B363-03BE-6AFE-451B2431FFC7}"/>
          </ac:cxnSpMkLst>
        </pc:cxnChg>
        <pc:cxnChg chg="add mod">
          <ac:chgData name="冠辰 李" userId="a9b44f5b934ee55f" providerId="LiveId" clId="{DDB9DA0D-7434-45F0-B07B-33AEA0E90EBE}" dt="2024-03-12T06:33:49.866" v="1591" actId="164"/>
          <ac:cxnSpMkLst>
            <pc:docMk/>
            <pc:sldMk cId="2969158417" sldId="272"/>
            <ac:cxnSpMk id="101" creationId="{784FFDD7-3EC1-C936-0C39-D4F2ED61E818}"/>
          </ac:cxnSpMkLst>
        </pc:cxnChg>
        <pc:cxnChg chg="add mod">
          <ac:chgData name="冠辰 李" userId="a9b44f5b934ee55f" providerId="LiveId" clId="{DDB9DA0D-7434-45F0-B07B-33AEA0E90EBE}" dt="2024-03-12T06:33:49.866" v="1591" actId="164"/>
          <ac:cxnSpMkLst>
            <pc:docMk/>
            <pc:sldMk cId="2969158417" sldId="272"/>
            <ac:cxnSpMk id="102" creationId="{66346EB3-E59F-7CFD-74E7-6EEED82A5F11}"/>
          </ac:cxnSpMkLst>
        </pc:cxnChg>
        <pc:cxnChg chg="add mod">
          <ac:chgData name="冠辰 李" userId="a9b44f5b934ee55f" providerId="LiveId" clId="{DDB9DA0D-7434-45F0-B07B-33AEA0E90EBE}" dt="2024-03-12T06:33:49.866" v="1591" actId="164"/>
          <ac:cxnSpMkLst>
            <pc:docMk/>
            <pc:sldMk cId="2969158417" sldId="272"/>
            <ac:cxnSpMk id="103" creationId="{F63BF67A-5DB6-B79F-100F-893B7849728F}"/>
          </ac:cxnSpMkLst>
        </pc:cxnChg>
        <pc:cxnChg chg="add mod">
          <ac:chgData name="冠辰 李" userId="a9b44f5b934ee55f" providerId="LiveId" clId="{DDB9DA0D-7434-45F0-B07B-33AEA0E90EBE}" dt="2024-03-12T06:33:49.866" v="1591" actId="164"/>
          <ac:cxnSpMkLst>
            <pc:docMk/>
            <pc:sldMk cId="2969158417" sldId="272"/>
            <ac:cxnSpMk id="107" creationId="{AF513073-729D-BA61-BC39-491EF71410B2}"/>
          </ac:cxnSpMkLst>
        </pc:cxnChg>
        <pc:cxnChg chg="add del mod">
          <ac:chgData name="冠辰 李" userId="a9b44f5b934ee55f" providerId="LiveId" clId="{DDB9DA0D-7434-45F0-B07B-33AEA0E90EBE}" dt="2024-03-12T06:17:47.898" v="1282" actId="478"/>
          <ac:cxnSpMkLst>
            <pc:docMk/>
            <pc:sldMk cId="2969158417" sldId="272"/>
            <ac:cxnSpMk id="108" creationId="{6F78635E-4F21-D2ED-5C22-15FFBE5BA512}"/>
          </ac:cxnSpMkLst>
        </pc:cxnChg>
        <pc:cxnChg chg="add mod">
          <ac:chgData name="冠辰 李" userId="a9b44f5b934ee55f" providerId="LiveId" clId="{DDB9DA0D-7434-45F0-B07B-33AEA0E90EBE}" dt="2024-03-12T06:33:49.866" v="1591" actId="164"/>
          <ac:cxnSpMkLst>
            <pc:docMk/>
            <pc:sldMk cId="2969158417" sldId="272"/>
            <ac:cxnSpMk id="109" creationId="{CB7AB09B-4EF6-4883-1965-D898189869B1}"/>
          </ac:cxnSpMkLst>
        </pc:cxnChg>
        <pc:cxnChg chg="add mod">
          <ac:chgData name="冠辰 李" userId="a9b44f5b934ee55f" providerId="LiveId" clId="{DDB9DA0D-7434-45F0-B07B-33AEA0E90EBE}" dt="2024-03-12T06:33:49.866" v="1591" actId="164"/>
          <ac:cxnSpMkLst>
            <pc:docMk/>
            <pc:sldMk cId="2969158417" sldId="272"/>
            <ac:cxnSpMk id="111" creationId="{7A34B9B3-2A15-B32B-6FED-CD7BA29859C9}"/>
          </ac:cxnSpMkLst>
        </pc:cxnChg>
        <pc:cxnChg chg="add mod">
          <ac:chgData name="冠辰 李" userId="a9b44f5b934ee55f" providerId="LiveId" clId="{DDB9DA0D-7434-45F0-B07B-33AEA0E90EBE}" dt="2024-03-12T06:33:49.866" v="1591" actId="164"/>
          <ac:cxnSpMkLst>
            <pc:docMk/>
            <pc:sldMk cId="2969158417" sldId="272"/>
            <ac:cxnSpMk id="113" creationId="{0FAAA440-05E0-C239-F7C2-D3EB467A8CE7}"/>
          </ac:cxnSpMkLst>
        </pc:cxnChg>
        <pc:cxnChg chg="add mod">
          <ac:chgData name="冠辰 李" userId="a9b44f5b934ee55f" providerId="LiveId" clId="{DDB9DA0D-7434-45F0-B07B-33AEA0E90EBE}" dt="2024-03-12T06:33:49.866" v="1591" actId="164"/>
          <ac:cxnSpMkLst>
            <pc:docMk/>
            <pc:sldMk cId="2969158417" sldId="272"/>
            <ac:cxnSpMk id="126" creationId="{418E885F-8B93-AC9D-404F-CDD67A5BF690}"/>
          </ac:cxnSpMkLst>
        </pc:cxnChg>
        <pc:cxnChg chg="add mod">
          <ac:chgData name="冠辰 李" userId="a9b44f5b934ee55f" providerId="LiveId" clId="{DDB9DA0D-7434-45F0-B07B-33AEA0E90EBE}" dt="2024-03-12T06:33:49.866" v="1591" actId="164"/>
          <ac:cxnSpMkLst>
            <pc:docMk/>
            <pc:sldMk cId="2969158417" sldId="272"/>
            <ac:cxnSpMk id="129" creationId="{6F1AED5D-E537-520F-E5D1-04085DAB094C}"/>
          </ac:cxnSpMkLst>
        </pc:cxnChg>
        <pc:cxnChg chg="add mod">
          <ac:chgData name="冠辰 李" userId="a9b44f5b934ee55f" providerId="LiveId" clId="{DDB9DA0D-7434-45F0-B07B-33AEA0E90EBE}" dt="2024-03-12T06:33:49.866" v="1591" actId="164"/>
          <ac:cxnSpMkLst>
            <pc:docMk/>
            <pc:sldMk cId="2969158417" sldId="272"/>
            <ac:cxnSpMk id="132" creationId="{D07087C4-51B9-75AB-7801-27EF79D874C5}"/>
          </ac:cxnSpMkLst>
        </pc:cxnChg>
        <pc:cxnChg chg="add mod">
          <ac:chgData name="冠辰 李" userId="a9b44f5b934ee55f" providerId="LiveId" clId="{DDB9DA0D-7434-45F0-B07B-33AEA0E90EBE}" dt="2024-03-12T06:34:44.732" v="1595" actId="164"/>
          <ac:cxnSpMkLst>
            <pc:docMk/>
            <pc:sldMk cId="2969158417" sldId="272"/>
            <ac:cxnSpMk id="139" creationId="{672BBF3E-E65C-E3CA-08B9-8964CC21F233}"/>
          </ac:cxnSpMkLst>
        </pc:cxnChg>
        <pc:cxnChg chg="add mod">
          <ac:chgData name="冠辰 李" userId="a9b44f5b934ee55f" providerId="LiveId" clId="{DDB9DA0D-7434-45F0-B07B-33AEA0E90EBE}" dt="2024-03-12T06:34:44.732" v="1595" actId="164"/>
          <ac:cxnSpMkLst>
            <pc:docMk/>
            <pc:sldMk cId="2969158417" sldId="272"/>
            <ac:cxnSpMk id="140" creationId="{13CC329C-CCD2-8C66-9BF3-E19E015C0DFB}"/>
          </ac:cxnSpMkLst>
        </pc:cxnChg>
        <pc:cxnChg chg="add mod">
          <ac:chgData name="冠辰 李" userId="a9b44f5b934ee55f" providerId="LiveId" clId="{DDB9DA0D-7434-45F0-B07B-33AEA0E90EBE}" dt="2024-03-12T06:34:44.732" v="1595" actId="164"/>
          <ac:cxnSpMkLst>
            <pc:docMk/>
            <pc:sldMk cId="2969158417" sldId="272"/>
            <ac:cxnSpMk id="141" creationId="{86A4A7C5-6632-2253-FC4B-A0A7C2B90F3B}"/>
          </ac:cxnSpMkLst>
        </pc:cxnChg>
        <pc:cxnChg chg="add mod">
          <ac:chgData name="冠辰 李" userId="a9b44f5b934ee55f" providerId="LiveId" clId="{DDB9DA0D-7434-45F0-B07B-33AEA0E90EBE}" dt="2024-03-12T06:34:44.732" v="1595" actId="164"/>
          <ac:cxnSpMkLst>
            <pc:docMk/>
            <pc:sldMk cId="2969158417" sldId="272"/>
            <ac:cxnSpMk id="142" creationId="{9CBBE63B-E066-924D-0C3E-DD6BE7964526}"/>
          </ac:cxnSpMkLst>
        </pc:cxnChg>
        <pc:cxnChg chg="add mod">
          <ac:chgData name="冠辰 李" userId="a9b44f5b934ee55f" providerId="LiveId" clId="{DDB9DA0D-7434-45F0-B07B-33AEA0E90EBE}" dt="2024-03-12T06:34:44.732" v="1595" actId="164"/>
          <ac:cxnSpMkLst>
            <pc:docMk/>
            <pc:sldMk cId="2969158417" sldId="272"/>
            <ac:cxnSpMk id="146" creationId="{9837054A-D3B1-44D2-4D68-E0AA9F34DA8D}"/>
          </ac:cxnSpMkLst>
        </pc:cxnChg>
        <pc:cxnChg chg="add mod">
          <ac:chgData name="冠辰 李" userId="a9b44f5b934ee55f" providerId="LiveId" clId="{DDB9DA0D-7434-45F0-B07B-33AEA0E90EBE}" dt="2024-03-12T06:34:44.732" v="1595" actId="164"/>
          <ac:cxnSpMkLst>
            <pc:docMk/>
            <pc:sldMk cId="2969158417" sldId="272"/>
            <ac:cxnSpMk id="147" creationId="{638E4BB5-7AFE-45F4-6CEF-6B81D29C06ED}"/>
          </ac:cxnSpMkLst>
        </pc:cxnChg>
        <pc:cxnChg chg="add mod ord">
          <ac:chgData name="冠辰 李" userId="a9b44f5b934ee55f" providerId="LiveId" clId="{DDB9DA0D-7434-45F0-B07B-33AEA0E90EBE}" dt="2024-03-12T06:34:44.732" v="1595" actId="164"/>
          <ac:cxnSpMkLst>
            <pc:docMk/>
            <pc:sldMk cId="2969158417" sldId="272"/>
            <ac:cxnSpMk id="148" creationId="{674572F3-08DA-8018-710B-ADBCD73C1BC4}"/>
          </ac:cxnSpMkLst>
        </pc:cxnChg>
        <pc:cxnChg chg="add mod">
          <ac:chgData name="冠辰 李" userId="a9b44f5b934ee55f" providerId="LiveId" clId="{DDB9DA0D-7434-45F0-B07B-33AEA0E90EBE}" dt="2024-03-12T06:34:44.732" v="1595" actId="164"/>
          <ac:cxnSpMkLst>
            <pc:docMk/>
            <pc:sldMk cId="2969158417" sldId="272"/>
            <ac:cxnSpMk id="150" creationId="{5A687657-1DED-AFD8-9FD2-AE3F70FB917B}"/>
          </ac:cxnSpMkLst>
        </pc:cxnChg>
        <pc:cxnChg chg="add mod">
          <ac:chgData name="冠辰 李" userId="a9b44f5b934ee55f" providerId="LiveId" clId="{DDB9DA0D-7434-45F0-B07B-33AEA0E90EBE}" dt="2024-03-12T06:34:44.732" v="1595" actId="164"/>
          <ac:cxnSpMkLst>
            <pc:docMk/>
            <pc:sldMk cId="2969158417" sldId="272"/>
            <ac:cxnSpMk id="152" creationId="{226B09D7-E1F1-0F38-FE73-0C08993B8336}"/>
          </ac:cxnSpMkLst>
        </pc:cxnChg>
        <pc:cxnChg chg="add mod">
          <ac:chgData name="冠辰 李" userId="a9b44f5b934ee55f" providerId="LiveId" clId="{DDB9DA0D-7434-45F0-B07B-33AEA0E90EBE}" dt="2024-03-12T06:35:17.487" v="1598" actId="164"/>
          <ac:cxnSpMkLst>
            <pc:docMk/>
            <pc:sldMk cId="2969158417" sldId="272"/>
            <ac:cxnSpMk id="163" creationId="{63377254-EFCE-248F-9ABF-7D3818C54C25}"/>
          </ac:cxnSpMkLst>
        </pc:cxnChg>
        <pc:cxnChg chg="add mod">
          <ac:chgData name="冠辰 李" userId="a9b44f5b934ee55f" providerId="LiveId" clId="{DDB9DA0D-7434-45F0-B07B-33AEA0E90EBE}" dt="2024-03-12T06:35:17.487" v="1598" actId="164"/>
          <ac:cxnSpMkLst>
            <pc:docMk/>
            <pc:sldMk cId="2969158417" sldId="272"/>
            <ac:cxnSpMk id="164" creationId="{6B0D63E9-0A1F-750F-4C99-87DD41999DFB}"/>
          </ac:cxnSpMkLst>
        </pc:cxnChg>
        <pc:cxnChg chg="add mod">
          <ac:chgData name="冠辰 李" userId="a9b44f5b934ee55f" providerId="LiveId" clId="{DDB9DA0D-7434-45F0-B07B-33AEA0E90EBE}" dt="2024-03-12T06:35:17.487" v="1598" actId="164"/>
          <ac:cxnSpMkLst>
            <pc:docMk/>
            <pc:sldMk cId="2969158417" sldId="272"/>
            <ac:cxnSpMk id="165" creationId="{93DEBDB0-FB6E-2CF1-2CC5-DE5B61EAE346}"/>
          </ac:cxnSpMkLst>
        </pc:cxnChg>
        <pc:cxnChg chg="add del mod">
          <ac:chgData name="冠辰 李" userId="a9b44f5b934ee55f" providerId="LiveId" clId="{DDB9DA0D-7434-45F0-B07B-33AEA0E90EBE}" dt="2024-03-12T06:28:20.260" v="1477" actId="478"/>
          <ac:cxnSpMkLst>
            <pc:docMk/>
            <pc:sldMk cId="2969158417" sldId="272"/>
            <ac:cxnSpMk id="166" creationId="{8CC1D7B2-517E-386B-0457-7115B6CC93E2}"/>
          </ac:cxnSpMkLst>
        </pc:cxnChg>
        <pc:cxnChg chg="add mod">
          <ac:chgData name="冠辰 李" userId="a9b44f5b934ee55f" providerId="LiveId" clId="{DDB9DA0D-7434-45F0-B07B-33AEA0E90EBE}" dt="2024-03-12T06:35:17.487" v="1598" actId="164"/>
          <ac:cxnSpMkLst>
            <pc:docMk/>
            <pc:sldMk cId="2969158417" sldId="272"/>
            <ac:cxnSpMk id="170" creationId="{8BCC5EB1-C6FD-4B2A-03A9-D2D15DA73418}"/>
          </ac:cxnSpMkLst>
        </pc:cxnChg>
        <pc:cxnChg chg="add mod">
          <ac:chgData name="冠辰 李" userId="a9b44f5b934ee55f" providerId="LiveId" clId="{DDB9DA0D-7434-45F0-B07B-33AEA0E90EBE}" dt="2024-03-12T06:35:17.487" v="1598" actId="164"/>
          <ac:cxnSpMkLst>
            <pc:docMk/>
            <pc:sldMk cId="2969158417" sldId="272"/>
            <ac:cxnSpMk id="171" creationId="{B63C5EAD-C5D7-C82B-1A1E-11033DADB82E}"/>
          </ac:cxnSpMkLst>
        </pc:cxnChg>
        <pc:cxnChg chg="add mod">
          <ac:chgData name="冠辰 李" userId="a9b44f5b934ee55f" providerId="LiveId" clId="{DDB9DA0D-7434-45F0-B07B-33AEA0E90EBE}" dt="2024-03-12T06:35:17.487" v="1598" actId="164"/>
          <ac:cxnSpMkLst>
            <pc:docMk/>
            <pc:sldMk cId="2969158417" sldId="272"/>
            <ac:cxnSpMk id="173" creationId="{303D77C8-DC6D-5AEB-F3CE-D789B4070844}"/>
          </ac:cxnSpMkLst>
        </pc:cxnChg>
        <pc:cxnChg chg="add mod">
          <ac:chgData name="冠辰 李" userId="a9b44f5b934ee55f" providerId="LiveId" clId="{DDB9DA0D-7434-45F0-B07B-33AEA0E90EBE}" dt="2024-03-12T06:35:17.487" v="1598" actId="164"/>
          <ac:cxnSpMkLst>
            <pc:docMk/>
            <pc:sldMk cId="2969158417" sldId="272"/>
            <ac:cxnSpMk id="175" creationId="{224963BD-335C-096A-8E4D-9FED96D90FBA}"/>
          </ac:cxnSpMkLst>
        </pc:cxnChg>
        <pc:cxnChg chg="add mod">
          <ac:chgData name="冠辰 李" userId="a9b44f5b934ee55f" providerId="LiveId" clId="{DDB9DA0D-7434-45F0-B07B-33AEA0E90EBE}" dt="2024-03-12T06:35:17.487" v="1598" actId="164"/>
          <ac:cxnSpMkLst>
            <pc:docMk/>
            <pc:sldMk cId="2969158417" sldId="272"/>
            <ac:cxnSpMk id="180" creationId="{9F5EC781-E704-CC64-BEA7-1E70AB1C8D1C}"/>
          </ac:cxnSpMkLst>
        </pc:cxnChg>
        <pc:cxnChg chg="add mod">
          <ac:chgData name="冠辰 李" userId="a9b44f5b934ee55f" providerId="LiveId" clId="{DDB9DA0D-7434-45F0-B07B-33AEA0E90EBE}" dt="2024-03-12T06:35:17.487" v="1598" actId="164"/>
          <ac:cxnSpMkLst>
            <pc:docMk/>
            <pc:sldMk cId="2969158417" sldId="272"/>
            <ac:cxnSpMk id="181" creationId="{FD147E40-50FD-C1BA-8228-9A119F73F788}"/>
          </ac:cxnSpMkLst>
        </pc:cxnChg>
        <pc:cxnChg chg="add mod">
          <ac:chgData name="冠辰 李" userId="a9b44f5b934ee55f" providerId="LiveId" clId="{DDB9DA0D-7434-45F0-B07B-33AEA0E90EBE}" dt="2024-03-12T06:35:17.487" v="1598" actId="164"/>
          <ac:cxnSpMkLst>
            <pc:docMk/>
            <pc:sldMk cId="2969158417" sldId="272"/>
            <ac:cxnSpMk id="182" creationId="{F2EBC98D-673B-CB7A-34EC-3E38B3E0DACA}"/>
          </ac:cxnSpMkLst>
        </pc:cxnChg>
        <pc:cxnChg chg="add mod">
          <ac:chgData name="冠辰 李" userId="a9b44f5b934ee55f" providerId="LiveId" clId="{DDB9DA0D-7434-45F0-B07B-33AEA0E90EBE}" dt="2024-03-12T06:35:17.487" v="1598" actId="164"/>
          <ac:cxnSpMkLst>
            <pc:docMk/>
            <pc:sldMk cId="2969158417" sldId="272"/>
            <ac:cxnSpMk id="186" creationId="{580555CC-83DF-A3A7-57AE-52B272008F69}"/>
          </ac:cxnSpMkLst>
        </pc:cxnChg>
      </pc:sldChg>
      <pc:sldChg chg="addSp delSp modSp add mod">
        <pc:chgData name="冠辰 李" userId="a9b44f5b934ee55f" providerId="LiveId" clId="{DDB9DA0D-7434-45F0-B07B-33AEA0E90EBE}" dt="2024-03-12T09:00:47.566" v="2229" actId="1076"/>
        <pc:sldMkLst>
          <pc:docMk/>
          <pc:sldMk cId="2828303965" sldId="273"/>
        </pc:sldMkLst>
        <pc:spChg chg="del mod topLvl">
          <ac:chgData name="冠辰 李" userId="a9b44f5b934ee55f" providerId="LiveId" clId="{DDB9DA0D-7434-45F0-B07B-33AEA0E90EBE}" dt="2024-03-12T08:03:22.547" v="1817" actId="478"/>
          <ac:spMkLst>
            <pc:docMk/>
            <pc:sldMk cId="2828303965" sldId="273"/>
            <ac:spMk id="5" creationId="{24D2DC43-0C7C-A56B-8212-E4E8A13862DF}"/>
          </ac:spMkLst>
        </pc:spChg>
        <pc:spChg chg="del mod topLvl">
          <ac:chgData name="冠辰 李" userId="a9b44f5b934ee55f" providerId="LiveId" clId="{DDB9DA0D-7434-45F0-B07B-33AEA0E90EBE}" dt="2024-03-12T08:03:25.458" v="1818" actId="478"/>
          <ac:spMkLst>
            <pc:docMk/>
            <pc:sldMk cId="2828303965" sldId="273"/>
            <ac:spMk id="7" creationId="{E303EA88-886E-D645-8DFC-E21A8BBC5072}"/>
          </ac:spMkLst>
        </pc:spChg>
        <pc:spChg chg="del mod">
          <ac:chgData name="冠辰 李" userId="a9b44f5b934ee55f" providerId="LiveId" clId="{DDB9DA0D-7434-45F0-B07B-33AEA0E90EBE}" dt="2024-03-12T07:53:01.828" v="1605" actId="478"/>
          <ac:spMkLst>
            <pc:docMk/>
            <pc:sldMk cId="2828303965" sldId="273"/>
            <ac:spMk id="8" creationId="{0D4B3C93-4DF7-9C4B-3753-D146CA7A52FD}"/>
          </ac:spMkLst>
        </pc:spChg>
        <pc:spChg chg="del mod">
          <ac:chgData name="冠辰 李" userId="a9b44f5b934ee55f" providerId="LiveId" clId="{DDB9DA0D-7434-45F0-B07B-33AEA0E90EBE}" dt="2024-03-12T07:53:05.291" v="1606" actId="478"/>
          <ac:spMkLst>
            <pc:docMk/>
            <pc:sldMk cId="2828303965" sldId="273"/>
            <ac:spMk id="9" creationId="{7E089FDE-F204-39F9-BAB0-024D3411CED1}"/>
          </ac:spMkLst>
        </pc:spChg>
        <pc:spChg chg="del mod topLvl">
          <ac:chgData name="冠辰 李" userId="a9b44f5b934ee55f" providerId="LiveId" clId="{DDB9DA0D-7434-45F0-B07B-33AEA0E90EBE}" dt="2024-03-12T08:03:22.547" v="1817" actId="478"/>
          <ac:spMkLst>
            <pc:docMk/>
            <pc:sldMk cId="2828303965" sldId="273"/>
            <ac:spMk id="14" creationId="{1D0D32D6-01C7-A7BE-517E-87406D8E3FC8}"/>
          </ac:spMkLst>
        </pc:spChg>
        <pc:spChg chg="del mod topLvl">
          <ac:chgData name="冠辰 李" userId="a9b44f5b934ee55f" providerId="LiveId" clId="{DDB9DA0D-7434-45F0-B07B-33AEA0E90EBE}" dt="2024-03-12T08:03:22.547" v="1817" actId="478"/>
          <ac:spMkLst>
            <pc:docMk/>
            <pc:sldMk cId="2828303965" sldId="273"/>
            <ac:spMk id="15" creationId="{321FD2C1-01CE-87B8-85F5-78A29B6D5F7F}"/>
          </ac:spMkLst>
        </pc:spChg>
        <pc:spChg chg="del mod">
          <ac:chgData name="冠辰 李" userId="a9b44f5b934ee55f" providerId="LiveId" clId="{DDB9DA0D-7434-45F0-B07B-33AEA0E90EBE}" dt="2024-03-12T07:53:06.768" v="1607" actId="478"/>
          <ac:spMkLst>
            <pc:docMk/>
            <pc:sldMk cId="2828303965" sldId="273"/>
            <ac:spMk id="16" creationId="{EAD85420-D04C-1FD6-F84D-A2A9937E9C50}"/>
          </ac:spMkLst>
        </pc:spChg>
        <pc:spChg chg="del mod topLvl">
          <ac:chgData name="冠辰 李" userId="a9b44f5b934ee55f" providerId="LiveId" clId="{DDB9DA0D-7434-45F0-B07B-33AEA0E90EBE}" dt="2024-03-12T08:03:22.547" v="1817" actId="478"/>
          <ac:spMkLst>
            <pc:docMk/>
            <pc:sldMk cId="2828303965" sldId="273"/>
            <ac:spMk id="18" creationId="{86A8FDAA-7193-A72B-4EF7-E4D269324046}"/>
          </ac:spMkLst>
        </pc:spChg>
        <pc:spChg chg="del mod topLvl">
          <ac:chgData name="冠辰 李" userId="a9b44f5b934ee55f" providerId="LiveId" clId="{DDB9DA0D-7434-45F0-B07B-33AEA0E90EBE}" dt="2024-03-12T08:03:22.547" v="1817" actId="478"/>
          <ac:spMkLst>
            <pc:docMk/>
            <pc:sldMk cId="2828303965" sldId="273"/>
            <ac:spMk id="19" creationId="{4CAEBEC5-458C-C0B4-6BB9-46320E1621B7}"/>
          </ac:spMkLst>
        </pc:spChg>
        <pc:spChg chg="add del mod">
          <ac:chgData name="冠辰 李" userId="a9b44f5b934ee55f" providerId="LiveId" clId="{DDB9DA0D-7434-45F0-B07B-33AEA0E90EBE}" dt="2024-03-12T08:03:22.547" v="1817" actId="478"/>
          <ac:spMkLst>
            <pc:docMk/>
            <pc:sldMk cId="2828303965" sldId="273"/>
            <ac:spMk id="31" creationId="{18AB95BF-D126-AA98-1FDC-180FD48CF2FD}"/>
          </ac:spMkLst>
        </pc:spChg>
        <pc:spChg chg="add del mod">
          <ac:chgData name="冠辰 李" userId="a9b44f5b934ee55f" providerId="LiveId" clId="{DDB9DA0D-7434-45F0-B07B-33AEA0E90EBE}" dt="2024-03-12T08:03:22.547" v="1817" actId="478"/>
          <ac:spMkLst>
            <pc:docMk/>
            <pc:sldMk cId="2828303965" sldId="273"/>
            <ac:spMk id="32" creationId="{B2C78944-A945-7781-4A4C-465549C371AC}"/>
          </ac:spMkLst>
        </pc:spChg>
        <pc:spChg chg="add del mod">
          <ac:chgData name="冠辰 李" userId="a9b44f5b934ee55f" providerId="LiveId" clId="{DDB9DA0D-7434-45F0-B07B-33AEA0E90EBE}" dt="2024-03-12T08:18:38.501" v="1942" actId="478"/>
          <ac:spMkLst>
            <pc:docMk/>
            <pc:sldMk cId="2828303965" sldId="273"/>
            <ac:spMk id="83" creationId="{8B71EC61-0E15-5EAE-24A6-D134DB7809DF}"/>
          </ac:spMkLst>
        </pc:spChg>
        <pc:spChg chg="add del mod">
          <ac:chgData name="冠辰 李" userId="a9b44f5b934ee55f" providerId="LiveId" clId="{DDB9DA0D-7434-45F0-B07B-33AEA0E90EBE}" dt="2024-03-12T08:18:43.045" v="1945" actId="478"/>
          <ac:spMkLst>
            <pc:docMk/>
            <pc:sldMk cId="2828303965" sldId="273"/>
            <ac:spMk id="84" creationId="{1C0BC694-AB48-58AF-BBF5-EBB770A39861}"/>
          </ac:spMkLst>
        </pc:spChg>
        <pc:spChg chg="add del mod">
          <ac:chgData name="冠辰 李" userId="a9b44f5b934ee55f" providerId="LiveId" clId="{DDB9DA0D-7434-45F0-B07B-33AEA0E90EBE}" dt="2024-03-12T08:18:40.720" v="1943" actId="478"/>
          <ac:spMkLst>
            <pc:docMk/>
            <pc:sldMk cId="2828303965" sldId="273"/>
            <ac:spMk id="85" creationId="{7DBB9E00-09FC-60EF-9E95-6D3DB9A5C6BC}"/>
          </ac:spMkLst>
        </pc:spChg>
        <pc:spChg chg="add del mod">
          <ac:chgData name="冠辰 李" userId="a9b44f5b934ee55f" providerId="LiveId" clId="{DDB9DA0D-7434-45F0-B07B-33AEA0E90EBE}" dt="2024-03-12T08:18:43.045" v="1945" actId="478"/>
          <ac:spMkLst>
            <pc:docMk/>
            <pc:sldMk cId="2828303965" sldId="273"/>
            <ac:spMk id="87" creationId="{697CB50C-9E14-9585-289A-A2873F10F83B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91" creationId="{16FF982F-58A8-E651-C2A9-4A3726D4A598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92" creationId="{9B9BF9E5-EA78-9EA2-0E31-43BFE5E4E800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94" creationId="{75B0CA83-633A-EFB5-CCB7-7AFC9DE7EE4E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95" creationId="{F1123525-C255-B17A-C5B9-041A1282A6B2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96" creationId="{ADE6A55F-6034-8BE9-7393-6F9AB95D42E1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99" creationId="{E50EB462-A270-7427-8D13-9D5A7882007D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108" creationId="{FE40CF3A-003D-38B9-2BBC-AE863B86440C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115" creationId="{8270E338-EFD8-0262-83E2-5E3F9389674B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116" creationId="{9AB0E217-EA7F-7352-9290-F88983A5D7B1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117" creationId="{C3491F9D-3A53-A4C0-2847-B8492D0CFE69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118" creationId="{20AF84ED-E10B-AAEE-A03B-29EA7E6CBA30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120" creationId="{EF6EEB6D-F071-AFF4-A02D-271A7F571FC0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123" creationId="{4F9C7A68-849D-7B1D-738A-91FC533EA009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124" creationId="{94E3E6CC-454B-EBD9-8157-28F6B03FEDF0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125" creationId="{0A9A5372-C9B9-B446-2DA3-E5033BBAE781}"/>
          </ac:spMkLst>
        </pc:spChg>
        <pc:spChg chg="add mod">
          <ac:chgData name="冠辰 李" userId="a9b44f5b934ee55f" providerId="LiveId" clId="{DDB9DA0D-7434-45F0-B07B-33AEA0E90EBE}" dt="2024-03-12T09:00:45.644" v="2228" actId="164"/>
          <ac:spMkLst>
            <pc:docMk/>
            <pc:sldMk cId="2828303965" sldId="273"/>
            <ac:spMk id="127" creationId="{B8B0E3FD-8BA8-7FB6-A6A4-ECBAC220F7D6}"/>
          </ac:spMkLst>
        </pc:spChg>
        <pc:grpChg chg="add del mod">
          <ac:chgData name="冠辰 李" userId="a9b44f5b934ee55f" providerId="LiveId" clId="{DDB9DA0D-7434-45F0-B07B-33AEA0E90EBE}" dt="2024-03-12T07:53:27.823" v="1613" actId="165"/>
          <ac:grpSpMkLst>
            <pc:docMk/>
            <pc:sldMk cId="2828303965" sldId="273"/>
            <ac:grpSpMk id="4" creationId="{09828C52-BE57-270E-98A3-ECB9A7778E4F}"/>
          </ac:grpSpMkLst>
        </pc:grpChg>
        <pc:grpChg chg="del mod topLvl">
          <ac:chgData name="冠辰 李" userId="a9b44f5b934ee55f" providerId="LiveId" clId="{DDB9DA0D-7434-45F0-B07B-33AEA0E90EBE}" dt="2024-03-12T07:53:32.509" v="1614" actId="165"/>
          <ac:grpSpMkLst>
            <pc:docMk/>
            <pc:sldMk cId="2828303965" sldId="273"/>
            <ac:grpSpMk id="6" creationId="{9B76F5C0-678D-37B9-93B2-D2B70FC38D3E}"/>
          </ac:grpSpMkLst>
        </pc:grpChg>
        <pc:grpChg chg="add mod">
          <ac:chgData name="冠辰 李" userId="a9b44f5b934ee55f" providerId="LiveId" clId="{DDB9DA0D-7434-45F0-B07B-33AEA0E90EBE}" dt="2024-03-12T09:00:47.566" v="2229" actId="1076"/>
          <ac:grpSpMkLst>
            <pc:docMk/>
            <pc:sldMk cId="2828303965" sldId="273"/>
            <ac:grpSpMk id="128" creationId="{D36EEBC9-CCE6-A9EF-60BE-04E05A5158BE}"/>
          </ac:grpSpMkLst>
        </pc:grpChg>
        <pc:grpChg chg="del">
          <ac:chgData name="冠辰 李" userId="a9b44f5b934ee55f" providerId="LiveId" clId="{DDB9DA0D-7434-45F0-B07B-33AEA0E90EBE}" dt="2024-03-12T07:50:46.143" v="1602" actId="478"/>
          <ac:grpSpMkLst>
            <pc:docMk/>
            <pc:sldMk cId="2828303965" sldId="273"/>
            <ac:grpSpMk id="217" creationId="{D9C500F5-4F58-4668-05CD-E2FE5984F1A2}"/>
          </ac:grpSpMkLst>
        </pc:grpChg>
        <pc:grpChg chg="del">
          <ac:chgData name="冠辰 李" userId="a9b44f5b934ee55f" providerId="LiveId" clId="{DDB9DA0D-7434-45F0-B07B-33AEA0E90EBE}" dt="2024-03-12T07:50:46.143" v="1602" actId="478"/>
          <ac:grpSpMkLst>
            <pc:docMk/>
            <pc:sldMk cId="2828303965" sldId="273"/>
            <ac:grpSpMk id="218" creationId="{66516483-AEEB-7818-22EE-456048BC5397}"/>
          </ac:grpSpMkLst>
        </pc:grpChg>
        <pc:grpChg chg="del">
          <ac:chgData name="冠辰 李" userId="a9b44f5b934ee55f" providerId="LiveId" clId="{DDB9DA0D-7434-45F0-B07B-33AEA0E90EBE}" dt="2024-03-12T07:50:46.143" v="1602" actId="478"/>
          <ac:grpSpMkLst>
            <pc:docMk/>
            <pc:sldMk cId="2828303965" sldId="273"/>
            <ac:grpSpMk id="219" creationId="{DA281454-327D-DB85-D704-2DF4DD95A4AB}"/>
          </ac:grpSpMkLst>
        </pc:grpChg>
        <pc:grpChg chg="del">
          <ac:chgData name="冠辰 李" userId="a9b44f5b934ee55f" providerId="LiveId" clId="{DDB9DA0D-7434-45F0-B07B-33AEA0E90EBE}" dt="2024-03-12T07:50:46.143" v="1602" actId="478"/>
          <ac:grpSpMkLst>
            <pc:docMk/>
            <pc:sldMk cId="2828303965" sldId="273"/>
            <ac:grpSpMk id="220" creationId="{73ED914A-44DF-AA47-DB8B-9926496EEC27}"/>
          </ac:grpSpMkLst>
        </pc:grpChg>
        <pc:grpChg chg="del">
          <ac:chgData name="冠辰 李" userId="a9b44f5b934ee55f" providerId="LiveId" clId="{DDB9DA0D-7434-45F0-B07B-33AEA0E90EBE}" dt="2024-03-12T07:50:46.143" v="1602" actId="478"/>
          <ac:grpSpMkLst>
            <pc:docMk/>
            <pc:sldMk cId="2828303965" sldId="273"/>
            <ac:grpSpMk id="221" creationId="{3A5F518C-4A5B-7044-B0F1-C50809743069}"/>
          </ac:grpSpMkLst>
        </pc:grpChg>
        <pc:picChg chg="add mod">
          <ac:chgData name="冠辰 李" userId="a9b44f5b934ee55f" providerId="LiveId" clId="{DDB9DA0D-7434-45F0-B07B-33AEA0E90EBE}" dt="2024-03-12T08:03:55.801" v="1819" actId="1076"/>
          <ac:picMkLst>
            <pc:docMk/>
            <pc:sldMk cId="2828303965" sldId="273"/>
            <ac:picMk id="82" creationId="{75EE07A5-C9F5-0774-EA8B-DA6415D045B1}"/>
          </ac:picMkLst>
        </pc:picChg>
        <pc:picChg chg="add mod modCrop">
          <ac:chgData name="冠辰 李" userId="a9b44f5b934ee55f" providerId="LiveId" clId="{DDB9DA0D-7434-45F0-B07B-33AEA0E90EBE}" dt="2024-03-12T09:00:45.644" v="2228" actId="164"/>
          <ac:picMkLst>
            <pc:docMk/>
            <pc:sldMk cId="2828303965" sldId="273"/>
            <ac:picMk id="89" creationId="{A5D220EA-D699-0762-6855-1C63282C3572}"/>
          </ac:picMkLst>
        </pc:picChg>
        <pc:cxnChg chg="del mod topLvl">
          <ac:chgData name="冠辰 李" userId="a9b44f5b934ee55f" providerId="LiveId" clId="{DDB9DA0D-7434-45F0-B07B-33AEA0E90EBE}" dt="2024-03-12T07:53:50.566" v="1643" actId="478"/>
          <ac:cxnSpMkLst>
            <pc:docMk/>
            <pc:sldMk cId="2828303965" sldId="273"/>
            <ac:cxnSpMk id="11" creationId="{BF7A10AF-4275-FCDF-575A-40F5EB132DCD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2" creationId="{8D38CA73-93F9-91DC-AF15-CC1028657A52}"/>
          </ac:cxnSpMkLst>
        </pc:cxnChg>
        <pc:cxnChg chg="del mod topLvl">
          <ac:chgData name="冠辰 李" userId="a9b44f5b934ee55f" providerId="LiveId" clId="{DDB9DA0D-7434-45F0-B07B-33AEA0E90EBE}" dt="2024-03-12T07:57:04.355" v="1746" actId="478"/>
          <ac:cxnSpMkLst>
            <pc:docMk/>
            <pc:sldMk cId="2828303965" sldId="273"/>
            <ac:cxnSpMk id="13" creationId="{2400D167-2C29-5A5F-A217-76C7F2B4755A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7" creationId="{DB091462-888F-CBD8-473F-2D6FAFF4A21E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20" creationId="{BBAB4413-59B3-01E7-447F-3F09B9553DEF}"/>
          </ac:cxnSpMkLst>
        </pc:cxnChg>
        <pc:cxnChg chg="add del mod">
          <ac:chgData name="冠辰 李" userId="a9b44f5b934ee55f" providerId="LiveId" clId="{DDB9DA0D-7434-45F0-B07B-33AEA0E90EBE}" dt="2024-03-12T08:03:22.547" v="1817" actId="478"/>
          <ac:cxnSpMkLst>
            <pc:docMk/>
            <pc:sldMk cId="2828303965" sldId="273"/>
            <ac:cxnSpMk id="21" creationId="{1883BCAD-A9D3-25AA-CCE5-B608AB8BDF92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33" creationId="{5214C44C-42CE-5A65-720C-24B9458CB950}"/>
          </ac:cxnSpMkLst>
        </pc:cxnChg>
        <pc:cxnChg chg="add del mod">
          <ac:chgData name="冠辰 李" userId="a9b44f5b934ee55f" providerId="LiveId" clId="{DDB9DA0D-7434-45F0-B07B-33AEA0E90EBE}" dt="2024-03-12T08:03:22.547" v="1817" actId="478"/>
          <ac:cxnSpMkLst>
            <pc:docMk/>
            <pc:sldMk cId="2828303965" sldId="273"/>
            <ac:cxnSpMk id="35" creationId="{5C2BD84F-A08C-1CFA-C921-3F82200EAB62}"/>
          </ac:cxnSpMkLst>
        </pc:cxnChg>
        <pc:cxnChg chg="add del mod">
          <ac:chgData name="冠辰 李" userId="a9b44f5b934ee55f" providerId="LiveId" clId="{DDB9DA0D-7434-45F0-B07B-33AEA0E90EBE}" dt="2024-03-12T08:03:22.547" v="1817" actId="478"/>
          <ac:cxnSpMkLst>
            <pc:docMk/>
            <pc:sldMk cId="2828303965" sldId="273"/>
            <ac:cxnSpMk id="39" creationId="{1AF8EDB1-3BF2-D071-B02E-AB3BD9C70B19}"/>
          </ac:cxnSpMkLst>
        </pc:cxnChg>
        <pc:cxnChg chg="add del mod">
          <ac:chgData name="冠辰 李" userId="a9b44f5b934ee55f" providerId="LiveId" clId="{DDB9DA0D-7434-45F0-B07B-33AEA0E90EBE}" dt="2024-03-12T08:03:22.547" v="1817" actId="478"/>
          <ac:cxnSpMkLst>
            <pc:docMk/>
            <pc:sldMk cId="2828303965" sldId="273"/>
            <ac:cxnSpMk id="43" creationId="{9D9D6ED2-8533-1C63-C867-E4B44066DB2C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47" creationId="{77FCF41F-88A0-2A54-2F88-B1E7A9A0B199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48" creationId="{DC1D1E1F-6A73-36E8-ECC3-D7765900453A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49" creationId="{7DE199E9-5900-261D-0A0F-CDE75BC42D60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51" creationId="{BB48DD56-A220-DF76-394B-B9E2E2EF14FB}"/>
          </ac:cxnSpMkLst>
        </pc:cxnChg>
        <pc:cxnChg chg="add del mod">
          <ac:chgData name="冠辰 李" userId="a9b44f5b934ee55f" providerId="LiveId" clId="{DDB9DA0D-7434-45F0-B07B-33AEA0E90EBE}" dt="2024-03-12T08:03:22.547" v="1817" actId="478"/>
          <ac:cxnSpMkLst>
            <pc:docMk/>
            <pc:sldMk cId="2828303965" sldId="273"/>
            <ac:cxnSpMk id="53" creationId="{BF20EB92-58B4-30FA-9EFD-A34D22F19AD2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59" creationId="{B2E8D516-E9F8-FF9C-6676-90552139AE55}"/>
          </ac:cxnSpMkLst>
        </pc:cxnChg>
        <pc:cxnChg chg="add del mod">
          <ac:chgData name="冠辰 李" userId="a9b44f5b934ee55f" providerId="LiveId" clId="{DDB9DA0D-7434-45F0-B07B-33AEA0E90EBE}" dt="2024-03-12T08:03:22.547" v="1817" actId="478"/>
          <ac:cxnSpMkLst>
            <pc:docMk/>
            <pc:sldMk cId="2828303965" sldId="273"/>
            <ac:cxnSpMk id="60" creationId="{CDA76DC8-D349-D93A-12D3-B472904315FB}"/>
          </ac:cxnSpMkLst>
        </pc:cxnChg>
        <pc:cxnChg chg="add del mod">
          <ac:chgData name="冠辰 李" userId="a9b44f5b934ee55f" providerId="LiveId" clId="{DDB9DA0D-7434-45F0-B07B-33AEA0E90EBE}" dt="2024-03-12T08:03:22.547" v="1817" actId="478"/>
          <ac:cxnSpMkLst>
            <pc:docMk/>
            <pc:sldMk cId="2828303965" sldId="273"/>
            <ac:cxnSpMk id="63" creationId="{625E07CC-5AB2-70A6-E8F4-D3F9C6E0141F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64" creationId="{B9397722-1C0E-4DDF-10EC-706B2D05FFB3}"/>
          </ac:cxnSpMkLst>
        </pc:cxnChg>
        <pc:cxnChg chg="add del mod">
          <ac:chgData name="冠辰 李" userId="a9b44f5b934ee55f" providerId="LiveId" clId="{DDB9DA0D-7434-45F0-B07B-33AEA0E90EBE}" dt="2024-03-12T08:03:22.547" v="1817" actId="478"/>
          <ac:cxnSpMkLst>
            <pc:docMk/>
            <pc:sldMk cId="2828303965" sldId="273"/>
            <ac:cxnSpMk id="67" creationId="{5E514D64-27B7-D561-48E5-4FEA6F4F787E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69" creationId="{B0314DF7-8761-3BA9-6769-740B56A93F80}"/>
          </ac:cxnSpMkLst>
        </pc:cxnChg>
        <pc:cxnChg chg="add del mod">
          <ac:chgData name="冠辰 李" userId="a9b44f5b934ee55f" providerId="LiveId" clId="{DDB9DA0D-7434-45F0-B07B-33AEA0E90EBE}" dt="2024-03-12T08:03:22.547" v="1817" actId="478"/>
          <ac:cxnSpMkLst>
            <pc:docMk/>
            <pc:sldMk cId="2828303965" sldId="273"/>
            <ac:cxnSpMk id="75" creationId="{A367D4B9-D5CD-5CAB-2B85-A269BE28185C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81" creationId="{2B79E72E-7780-750F-FEC7-F1116884373C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90" creationId="{77A33FFD-0FA7-603A-3B62-9BD80F8C9146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00" creationId="{58708FA5-B363-03BE-6AFE-451B2431FFC7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01" creationId="{784FFDD7-3EC1-C936-0C39-D4F2ED61E818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02" creationId="{66346EB3-E59F-7CFD-74E7-6EEED82A5F11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03" creationId="{F63BF67A-5DB6-B79F-100F-893B7849728F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07" creationId="{AF513073-729D-BA61-BC39-491EF71410B2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09" creationId="{CB7AB09B-4EF6-4883-1965-D898189869B1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11" creationId="{7A34B9B3-2A15-B32B-6FED-CD7BA29859C9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13" creationId="{0FAAA440-05E0-C239-F7C2-D3EB467A8CE7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26" creationId="{418E885F-8B93-AC9D-404F-CDD67A5BF690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29" creationId="{6F1AED5D-E537-520F-E5D1-04085DAB094C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32" creationId="{D07087C4-51B9-75AB-7801-27EF79D874C5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39" creationId="{672BBF3E-E65C-E3CA-08B9-8964CC21F233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40" creationId="{13CC329C-CCD2-8C66-9BF3-E19E015C0DFB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41" creationId="{86A4A7C5-6632-2253-FC4B-A0A7C2B90F3B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42" creationId="{9CBBE63B-E066-924D-0C3E-DD6BE7964526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46" creationId="{9837054A-D3B1-44D2-4D68-E0AA9F34DA8D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47" creationId="{638E4BB5-7AFE-45F4-6CEF-6B81D29C06ED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48" creationId="{674572F3-08DA-8018-710B-ADBCD73C1BC4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50" creationId="{5A687657-1DED-AFD8-9FD2-AE3F70FB917B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52" creationId="{226B09D7-E1F1-0F38-FE73-0C08993B8336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63" creationId="{63377254-EFCE-248F-9ABF-7D3818C54C25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64" creationId="{6B0D63E9-0A1F-750F-4C99-87DD41999DFB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65" creationId="{93DEBDB0-FB6E-2CF1-2CC5-DE5B61EAE346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70" creationId="{8BCC5EB1-C6FD-4B2A-03A9-D2D15DA73418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71" creationId="{B63C5EAD-C5D7-C82B-1A1E-11033DADB82E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73" creationId="{303D77C8-DC6D-5AEB-F3CE-D789B4070844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80" creationId="{9F5EC781-E704-CC64-BEA7-1E70AB1C8D1C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81" creationId="{FD147E40-50FD-C1BA-8228-9A119F73F788}"/>
          </ac:cxnSpMkLst>
        </pc:cxnChg>
        <pc:cxnChg chg="mod">
          <ac:chgData name="冠辰 李" userId="a9b44f5b934ee55f" providerId="LiveId" clId="{DDB9DA0D-7434-45F0-B07B-33AEA0E90EBE}" dt="2024-03-12T07:50:46.143" v="1602" actId="478"/>
          <ac:cxnSpMkLst>
            <pc:docMk/>
            <pc:sldMk cId="2828303965" sldId="273"/>
            <ac:cxnSpMk id="186" creationId="{580555CC-83DF-A3A7-57AE-52B272008F69}"/>
          </ac:cxnSpMkLst>
        </pc:cxnChg>
      </pc:sldChg>
      <pc:sldChg chg="addSp delSp modSp add mod">
        <pc:chgData name="冠辰 李" userId="a9b44f5b934ee55f" providerId="LiveId" clId="{DDB9DA0D-7434-45F0-B07B-33AEA0E90EBE}" dt="2024-03-12T10:37:33.437" v="2890" actId="164"/>
        <pc:sldMkLst>
          <pc:docMk/>
          <pc:sldMk cId="1670263635" sldId="274"/>
        </pc:sldMkLst>
        <pc:spChg chg="mod topLvl">
          <ac:chgData name="冠辰 李" userId="a9b44f5b934ee55f" providerId="LiveId" clId="{DDB9DA0D-7434-45F0-B07B-33AEA0E90EBE}" dt="2024-03-12T10:37:33.437" v="2890" actId="164"/>
          <ac:spMkLst>
            <pc:docMk/>
            <pc:sldMk cId="1670263635" sldId="274"/>
            <ac:spMk id="5" creationId="{3C70C10A-54AE-DAF6-32CA-8716BBC8AA70}"/>
          </ac:spMkLst>
        </pc:spChg>
        <pc:spChg chg="del mod topLvl">
          <ac:chgData name="冠辰 李" userId="a9b44f5b934ee55f" providerId="LiveId" clId="{DDB9DA0D-7434-45F0-B07B-33AEA0E90EBE}" dt="2024-03-12T09:08:54.434" v="2242" actId="478"/>
          <ac:spMkLst>
            <pc:docMk/>
            <pc:sldMk cId="1670263635" sldId="274"/>
            <ac:spMk id="6" creationId="{277EA2F2-71E0-252B-2360-CB3E5DBDCE71}"/>
          </ac:spMkLst>
        </pc:spChg>
        <pc:spChg chg="mod topLvl">
          <ac:chgData name="冠辰 李" userId="a9b44f5b934ee55f" providerId="LiveId" clId="{DDB9DA0D-7434-45F0-B07B-33AEA0E90EBE}" dt="2024-03-12T10:37:33.437" v="2890" actId="164"/>
          <ac:spMkLst>
            <pc:docMk/>
            <pc:sldMk cId="1670263635" sldId="274"/>
            <ac:spMk id="7" creationId="{3ED9B1C6-44E3-C1C6-6C02-AE5E918DE9AE}"/>
          </ac:spMkLst>
        </pc:spChg>
        <pc:spChg chg="del mod topLvl">
          <ac:chgData name="冠辰 李" userId="a9b44f5b934ee55f" providerId="LiveId" clId="{DDB9DA0D-7434-45F0-B07B-33AEA0E90EBE}" dt="2024-03-12T09:08:54.434" v="2242" actId="478"/>
          <ac:spMkLst>
            <pc:docMk/>
            <pc:sldMk cId="1670263635" sldId="274"/>
            <ac:spMk id="8" creationId="{ACC45C68-8695-0839-5A08-D7BE7B569C34}"/>
          </ac:spMkLst>
        </pc:spChg>
        <pc:spChg chg="mod topLvl">
          <ac:chgData name="冠辰 李" userId="a9b44f5b934ee55f" providerId="LiveId" clId="{DDB9DA0D-7434-45F0-B07B-33AEA0E90EBE}" dt="2024-03-12T10:37:33.437" v="2890" actId="164"/>
          <ac:spMkLst>
            <pc:docMk/>
            <pc:sldMk cId="1670263635" sldId="274"/>
            <ac:spMk id="9" creationId="{69008A31-27C4-E802-932D-DAF75BDA08E5}"/>
          </ac:spMkLst>
        </pc:spChg>
        <pc:spChg chg="del mod topLvl">
          <ac:chgData name="冠辰 李" userId="a9b44f5b934ee55f" providerId="LiveId" clId="{DDB9DA0D-7434-45F0-B07B-33AEA0E90EBE}" dt="2024-03-12T09:08:54.434" v="2242" actId="478"/>
          <ac:spMkLst>
            <pc:docMk/>
            <pc:sldMk cId="1670263635" sldId="274"/>
            <ac:spMk id="10" creationId="{273A27B3-E487-4C2C-E1E0-3610B29EB36F}"/>
          </ac:spMkLst>
        </pc:spChg>
        <pc:spChg chg="mod topLvl">
          <ac:chgData name="冠辰 李" userId="a9b44f5b934ee55f" providerId="LiveId" clId="{DDB9DA0D-7434-45F0-B07B-33AEA0E90EBE}" dt="2024-03-12T10:37:33.437" v="2890" actId="164"/>
          <ac:spMkLst>
            <pc:docMk/>
            <pc:sldMk cId="1670263635" sldId="274"/>
            <ac:spMk id="11" creationId="{0260B141-69D0-8E06-BE43-36D0B88562BE}"/>
          </ac:spMkLst>
        </pc:spChg>
        <pc:spChg chg="mod topLvl">
          <ac:chgData name="冠辰 李" userId="a9b44f5b934ee55f" providerId="LiveId" clId="{DDB9DA0D-7434-45F0-B07B-33AEA0E90EBE}" dt="2024-03-12T10:37:33.437" v="2890" actId="164"/>
          <ac:spMkLst>
            <pc:docMk/>
            <pc:sldMk cId="1670263635" sldId="274"/>
            <ac:spMk id="12" creationId="{7B41CB21-4514-FB59-37FF-030125FF6D9C}"/>
          </ac:spMkLst>
        </pc:spChg>
        <pc:spChg chg="del mod topLvl">
          <ac:chgData name="冠辰 李" userId="a9b44f5b934ee55f" providerId="LiveId" clId="{DDB9DA0D-7434-45F0-B07B-33AEA0E90EBE}" dt="2024-03-12T09:08:54.434" v="2242" actId="478"/>
          <ac:spMkLst>
            <pc:docMk/>
            <pc:sldMk cId="1670263635" sldId="274"/>
            <ac:spMk id="13" creationId="{2BD819B8-ACBF-C60E-8A95-0BF85E76A4F0}"/>
          </ac:spMkLst>
        </pc:spChg>
        <pc:spChg chg="del mod topLvl">
          <ac:chgData name="冠辰 李" userId="a9b44f5b934ee55f" providerId="LiveId" clId="{DDB9DA0D-7434-45F0-B07B-33AEA0E90EBE}" dt="2024-03-12T09:08:54.434" v="2242" actId="478"/>
          <ac:spMkLst>
            <pc:docMk/>
            <pc:sldMk cId="1670263635" sldId="274"/>
            <ac:spMk id="14" creationId="{093FB6EE-F2E6-58BB-2B8E-129EDF49BEF3}"/>
          </ac:spMkLst>
        </pc:spChg>
        <pc:spChg chg="del mod topLvl">
          <ac:chgData name="冠辰 李" userId="a9b44f5b934ee55f" providerId="LiveId" clId="{DDB9DA0D-7434-45F0-B07B-33AEA0E90EBE}" dt="2024-03-12T09:08:54.434" v="2242" actId="478"/>
          <ac:spMkLst>
            <pc:docMk/>
            <pc:sldMk cId="1670263635" sldId="274"/>
            <ac:spMk id="15" creationId="{CE2BE4EE-5025-20B7-3578-503CD50F912F}"/>
          </ac:spMkLst>
        </pc:spChg>
        <pc:spChg chg="mod topLvl">
          <ac:chgData name="冠辰 李" userId="a9b44f5b934ee55f" providerId="LiveId" clId="{DDB9DA0D-7434-45F0-B07B-33AEA0E90EBE}" dt="2024-03-12T10:37:33.437" v="2890" actId="164"/>
          <ac:spMkLst>
            <pc:docMk/>
            <pc:sldMk cId="1670263635" sldId="274"/>
            <ac:spMk id="16" creationId="{1794C5DE-DAE1-FF56-F4DA-BAC740B81938}"/>
          </ac:spMkLst>
        </pc:spChg>
        <pc:spChg chg="del mod topLvl">
          <ac:chgData name="冠辰 李" userId="a9b44f5b934ee55f" providerId="LiveId" clId="{DDB9DA0D-7434-45F0-B07B-33AEA0E90EBE}" dt="2024-03-12T09:08:54.434" v="2242" actId="478"/>
          <ac:spMkLst>
            <pc:docMk/>
            <pc:sldMk cId="1670263635" sldId="274"/>
            <ac:spMk id="17" creationId="{8E039B5D-B3A9-2609-3ABF-72080E23D1D5}"/>
          </ac:spMkLst>
        </pc:spChg>
        <pc:spChg chg="del mod topLvl">
          <ac:chgData name="冠辰 李" userId="a9b44f5b934ee55f" providerId="LiveId" clId="{DDB9DA0D-7434-45F0-B07B-33AEA0E90EBE}" dt="2024-03-12T09:08:54.434" v="2242" actId="478"/>
          <ac:spMkLst>
            <pc:docMk/>
            <pc:sldMk cId="1670263635" sldId="274"/>
            <ac:spMk id="18" creationId="{86F6BE8C-7731-4C7B-2B5B-9E1A7F731A64}"/>
          </ac:spMkLst>
        </pc:spChg>
        <pc:spChg chg="del mod topLvl">
          <ac:chgData name="冠辰 李" userId="a9b44f5b934ee55f" providerId="LiveId" clId="{DDB9DA0D-7434-45F0-B07B-33AEA0E90EBE}" dt="2024-03-12T09:08:54.434" v="2242" actId="478"/>
          <ac:spMkLst>
            <pc:docMk/>
            <pc:sldMk cId="1670263635" sldId="274"/>
            <ac:spMk id="19" creationId="{58EB2A78-8401-53BE-9FA7-02FF87FC2CEC}"/>
          </ac:spMkLst>
        </pc:spChg>
        <pc:spChg chg="del mod topLvl">
          <ac:chgData name="冠辰 李" userId="a9b44f5b934ee55f" providerId="LiveId" clId="{DDB9DA0D-7434-45F0-B07B-33AEA0E90EBE}" dt="2024-03-12T09:08:54.434" v="2242" actId="478"/>
          <ac:spMkLst>
            <pc:docMk/>
            <pc:sldMk cId="1670263635" sldId="274"/>
            <ac:spMk id="20" creationId="{91BE578C-7A5A-90B6-79B2-6102464C6DA3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23" creationId="{861EA7E5-B93D-76C7-0A8E-E2B8C505B841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24" creationId="{903BE408-BD69-BF77-B746-F463CFDC5C0E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25" creationId="{B5D1AFC8-A569-B8D5-EA3B-0DAA4FD75DDF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26" creationId="{E4B67072-F673-2DA8-0CF9-BFC5762AA655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27" creationId="{26F64B43-F45B-B3F0-5CB4-100A06BBCCFC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28" creationId="{11FC0C17-2A39-555B-1195-606C9A4D537A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29" creationId="{70B2AC99-321C-EC9C-5CAC-F6396ED79288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30" creationId="{810BF604-AD3F-32EB-4F68-5C2FE478AB0B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31" creationId="{159AE57B-6594-4F65-8312-CBA2064146AD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32" creationId="{9A135807-A310-6CC3-FC7F-D08A308DBEAB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33" creationId="{AC45C965-9D28-ECE9-1080-A9940C35F306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34" creationId="{399E7F42-05EF-77AD-3E64-7E549DDE2F30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35" creationId="{AA05A5A7-E087-4C52-CFB5-FEFE8DEF0428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36" creationId="{3E58FC2E-EFD2-203E-4BD8-0BE6626F9A09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37" creationId="{4DF93CEC-01E3-8246-8227-DF297511AC62}"/>
          </ac:spMkLst>
        </pc:spChg>
        <pc:spChg chg="mod">
          <ac:chgData name="冠辰 李" userId="a9b44f5b934ee55f" providerId="LiveId" clId="{DDB9DA0D-7434-45F0-B07B-33AEA0E90EBE}" dt="2024-03-12T10:24:26.249" v="2243"/>
          <ac:spMkLst>
            <pc:docMk/>
            <pc:sldMk cId="1670263635" sldId="274"/>
            <ac:spMk id="38" creationId="{DFC3EC85-4FA6-3203-D57F-2AA3FD5B1B89}"/>
          </ac:spMkLst>
        </pc:spChg>
        <pc:spChg chg="add mod">
          <ac:chgData name="冠辰 李" userId="a9b44f5b934ee55f" providerId="LiveId" clId="{DDB9DA0D-7434-45F0-B07B-33AEA0E90EBE}" dt="2024-03-12T10:37:33.437" v="2890" actId="164"/>
          <ac:spMkLst>
            <pc:docMk/>
            <pc:sldMk cId="1670263635" sldId="274"/>
            <ac:spMk id="40" creationId="{08FC174C-8F64-EF71-F0E2-59086D0A56D3}"/>
          </ac:spMkLst>
        </pc:spChg>
        <pc:spChg chg="add mod">
          <ac:chgData name="冠辰 李" userId="a9b44f5b934ee55f" providerId="LiveId" clId="{DDB9DA0D-7434-45F0-B07B-33AEA0E90EBE}" dt="2024-03-12T10:37:33.437" v="2890" actId="164"/>
          <ac:spMkLst>
            <pc:docMk/>
            <pc:sldMk cId="1670263635" sldId="274"/>
            <ac:spMk id="43" creationId="{E13EB49D-EE86-67D6-D1E9-1A3045F02FBF}"/>
          </ac:spMkLst>
        </pc:spChg>
        <pc:spChg chg="add mod">
          <ac:chgData name="冠辰 李" userId="a9b44f5b934ee55f" providerId="LiveId" clId="{DDB9DA0D-7434-45F0-B07B-33AEA0E90EBE}" dt="2024-03-12T10:37:33.437" v="2890" actId="164"/>
          <ac:spMkLst>
            <pc:docMk/>
            <pc:sldMk cId="1670263635" sldId="274"/>
            <ac:spMk id="44" creationId="{C0BF8B81-CBAC-35E2-86F7-ECBC19C895BD}"/>
          </ac:spMkLst>
        </pc:spChg>
        <pc:spChg chg="add mod ord">
          <ac:chgData name="冠辰 李" userId="a9b44f5b934ee55f" providerId="LiveId" clId="{DDB9DA0D-7434-45F0-B07B-33AEA0E90EBE}" dt="2024-03-12T10:35:52.194" v="2869" actId="164"/>
          <ac:spMkLst>
            <pc:docMk/>
            <pc:sldMk cId="1670263635" sldId="274"/>
            <ac:spMk id="57" creationId="{BEA61B2C-4837-E971-2DA0-B9DAA6537FDD}"/>
          </ac:spMkLst>
        </pc:spChg>
        <pc:spChg chg="add mod ord">
          <ac:chgData name="冠辰 李" userId="a9b44f5b934ee55f" providerId="LiveId" clId="{DDB9DA0D-7434-45F0-B07B-33AEA0E90EBE}" dt="2024-03-12T10:35:52.194" v="2869" actId="164"/>
          <ac:spMkLst>
            <pc:docMk/>
            <pc:sldMk cId="1670263635" sldId="274"/>
            <ac:spMk id="58" creationId="{208F33C2-E944-BEC1-E31B-22F7C2645FF2}"/>
          </ac:spMkLst>
        </pc:spChg>
        <pc:spChg chg="add mod">
          <ac:chgData name="冠辰 李" userId="a9b44f5b934ee55f" providerId="LiveId" clId="{DDB9DA0D-7434-45F0-B07B-33AEA0E90EBE}" dt="2024-03-12T10:35:52.194" v="2869" actId="164"/>
          <ac:spMkLst>
            <pc:docMk/>
            <pc:sldMk cId="1670263635" sldId="274"/>
            <ac:spMk id="61" creationId="{12EFB8B0-A0AF-043E-FA48-EFF41BA3A299}"/>
          </ac:spMkLst>
        </pc:spChg>
        <pc:spChg chg="add mod">
          <ac:chgData name="冠辰 李" userId="a9b44f5b934ee55f" providerId="LiveId" clId="{DDB9DA0D-7434-45F0-B07B-33AEA0E90EBE}" dt="2024-03-12T10:35:52.194" v="2869" actId="164"/>
          <ac:spMkLst>
            <pc:docMk/>
            <pc:sldMk cId="1670263635" sldId="274"/>
            <ac:spMk id="62" creationId="{BFC41BDD-5599-56AB-5102-C056E45C728C}"/>
          </ac:spMkLst>
        </pc:spChg>
        <pc:spChg chg="add mod">
          <ac:chgData name="冠辰 李" userId="a9b44f5b934ee55f" providerId="LiveId" clId="{DDB9DA0D-7434-45F0-B07B-33AEA0E90EBE}" dt="2024-03-12T10:35:52.194" v="2869" actId="164"/>
          <ac:spMkLst>
            <pc:docMk/>
            <pc:sldMk cId="1670263635" sldId="274"/>
            <ac:spMk id="63" creationId="{AC0EB588-0BFE-01B1-1C68-A34B888BE7D1}"/>
          </ac:spMkLst>
        </pc:spChg>
        <pc:spChg chg="add mod">
          <ac:chgData name="冠辰 李" userId="a9b44f5b934ee55f" providerId="LiveId" clId="{DDB9DA0D-7434-45F0-B07B-33AEA0E90EBE}" dt="2024-03-12T10:35:52.194" v="2869" actId="164"/>
          <ac:spMkLst>
            <pc:docMk/>
            <pc:sldMk cId="1670263635" sldId="274"/>
            <ac:spMk id="64" creationId="{F13EDC54-74D6-D87D-5FBF-9F0AE8CFB608}"/>
          </ac:spMkLst>
        </pc:spChg>
        <pc:spChg chg="add mod">
          <ac:chgData name="冠辰 李" userId="a9b44f5b934ee55f" providerId="LiveId" clId="{DDB9DA0D-7434-45F0-B07B-33AEA0E90EBE}" dt="2024-03-12T10:35:52.194" v="2869" actId="164"/>
          <ac:spMkLst>
            <pc:docMk/>
            <pc:sldMk cId="1670263635" sldId="274"/>
            <ac:spMk id="65" creationId="{1C4E8136-6726-7995-E54E-7D7161A8953C}"/>
          </ac:spMkLst>
        </pc:spChg>
        <pc:spChg chg="add mod">
          <ac:chgData name="冠辰 李" userId="a9b44f5b934ee55f" providerId="LiveId" clId="{DDB9DA0D-7434-45F0-B07B-33AEA0E90EBE}" dt="2024-03-12T10:35:52.194" v="2869" actId="164"/>
          <ac:spMkLst>
            <pc:docMk/>
            <pc:sldMk cId="1670263635" sldId="274"/>
            <ac:spMk id="66" creationId="{299C4A9F-84F4-9BF6-7BEF-EB9FA0400120}"/>
          </ac:spMkLst>
        </pc:spChg>
        <pc:spChg chg="add mod">
          <ac:chgData name="冠辰 李" userId="a9b44f5b934ee55f" providerId="LiveId" clId="{DDB9DA0D-7434-45F0-B07B-33AEA0E90EBE}" dt="2024-03-12T10:35:52.194" v="2869" actId="164"/>
          <ac:spMkLst>
            <pc:docMk/>
            <pc:sldMk cId="1670263635" sldId="274"/>
            <ac:spMk id="67" creationId="{AE9BAD98-537D-9757-E099-4D1BF23E7FF0}"/>
          </ac:spMkLst>
        </pc:spChg>
        <pc:spChg chg="add mod">
          <ac:chgData name="冠辰 李" userId="a9b44f5b934ee55f" providerId="LiveId" clId="{DDB9DA0D-7434-45F0-B07B-33AEA0E90EBE}" dt="2024-03-12T10:35:52.194" v="2869" actId="164"/>
          <ac:spMkLst>
            <pc:docMk/>
            <pc:sldMk cId="1670263635" sldId="274"/>
            <ac:spMk id="68" creationId="{8E4F5723-B4FC-ECE9-96EF-7F63EF705139}"/>
          </ac:spMkLst>
        </pc:spChg>
        <pc:grpChg chg="add del mod">
          <ac:chgData name="冠辰 李" userId="a9b44f5b934ee55f" providerId="LiveId" clId="{DDB9DA0D-7434-45F0-B07B-33AEA0E90EBE}" dt="2024-03-12T09:08:51.316" v="2241" actId="165"/>
          <ac:grpSpMkLst>
            <pc:docMk/>
            <pc:sldMk cId="1670263635" sldId="274"/>
            <ac:grpSpMk id="3" creationId="{04143371-C6B6-51DC-EC88-3072D07E5E72}"/>
          </ac:grpSpMkLst>
        </pc:grpChg>
        <pc:grpChg chg="add del mod">
          <ac:chgData name="冠辰 李" userId="a9b44f5b934ee55f" providerId="LiveId" clId="{DDB9DA0D-7434-45F0-B07B-33AEA0E90EBE}" dt="2024-03-12T10:24:55.991" v="2248" actId="478"/>
          <ac:grpSpMkLst>
            <pc:docMk/>
            <pc:sldMk cId="1670263635" sldId="274"/>
            <ac:grpSpMk id="21" creationId="{6AC70CBF-40D7-273F-DC55-3575E7112A98}"/>
          </ac:grpSpMkLst>
        </pc:grpChg>
        <pc:grpChg chg="add mod">
          <ac:chgData name="冠辰 李" userId="a9b44f5b934ee55f" providerId="LiveId" clId="{DDB9DA0D-7434-45F0-B07B-33AEA0E90EBE}" dt="2024-03-12T10:35:52.194" v="2869" actId="164"/>
          <ac:grpSpMkLst>
            <pc:docMk/>
            <pc:sldMk cId="1670263635" sldId="274"/>
            <ac:grpSpMk id="69" creationId="{7E1A332F-C09D-957B-E3AB-389FD47DCA34}"/>
          </ac:grpSpMkLst>
        </pc:grpChg>
        <pc:grpChg chg="add mod">
          <ac:chgData name="冠辰 李" userId="a9b44f5b934ee55f" providerId="LiveId" clId="{DDB9DA0D-7434-45F0-B07B-33AEA0E90EBE}" dt="2024-03-12T10:37:33.437" v="2890" actId="164"/>
          <ac:grpSpMkLst>
            <pc:docMk/>
            <pc:sldMk cId="1670263635" sldId="274"/>
            <ac:grpSpMk id="70" creationId="{BFA0AC67-4935-1476-465A-A6C4E2B68F05}"/>
          </ac:grpSpMkLst>
        </pc:grpChg>
        <pc:grpChg chg="mod">
          <ac:chgData name="冠辰 李" userId="a9b44f5b934ee55f" providerId="LiveId" clId="{DDB9DA0D-7434-45F0-B07B-33AEA0E90EBE}" dt="2024-03-12T10:27:58.446" v="2291" actId="1076"/>
          <ac:grpSpMkLst>
            <pc:docMk/>
            <pc:sldMk cId="1670263635" sldId="274"/>
            <ac:grpSpMk id="128" creationId="{D36EEBC9-CCE6-A9EF-60BE-04E05A5158BE}"/>
          </ac:grpSpMkLst>
        </pc:grpChg>
        <pc:graphicFrameChg chg="add del mod">
          <ac:chgData name="冠辰 李" userId="a9b44f5b934ee55f" providerId="LiveId" clId="{DDB9DA0D-7434-45F0-B07B-33AEA0E90EBE}" dt="2024-03-12T09:01:34.010" v="2237"/>
          <ac:graphicFrameMkLst>
            <pc:docMk/>
            <pc:sldMk cId="1670263635" sldId="274"/>
            <ac:graphicFrameMk id="2" creationId="{0217224A-F42B-0FB1-1EB8-9F928D9080E5}"/>
          </ac:graphicFrameMkLst>
        </pc:graphicFrameChg>
        <pc:picChg chg="mod topLvl modCrop">
          <ac:chgData name="冠辰 李" userId="a9b44f5b934ee55f" providerId="LiveId" clId="{DDB9DA0D-7434-45F0-B07B-33AEA0E90EBE}" dt="2024-03-12T10:37:33.437" v="2890" actId="164"/>
          <ac:picMkLst>
            <pc:docMk/>
            <pc:sldMk cId="1670263635" sldId="274"/>
            <ac:picMk id="4" creationId="{80976400-E242-84D2-1A41-CCA1DD2079F4}"/>
          </ac:picMkLst>
        </pc:picChg>
        <pc:picChg chg="mod modCrop">
          <ac:chgData name="冠辰 李" userId="a9b44f5b934ee55f" providerId="LiveId" clId="{DDB9DA0D-7434-45F0-B07B-33AEA0E90EBE}" dt="2024-03-12T10:24:46.911" v="2247" actId="732"/>
          <ac:picMkLst>
            <pc:docMk/>
            <pc:sldMk cId="1670263635" sldId="274"/>
            <ac:picMk id="22" creationId="{AD523983-E298-563D-C060-BC9EA8116798}"/>
          </ac:picMkLst>
        </pc:picChg>
        <pc:picChg chg="add mod ord modCrop">
          <ac:chgData name="冠辰 李" userId="a9b44f5b934ee55f" providerId="LiveId" clId="{DDB9DA0D-7434-45F0-B07B-33AEA0E90EBE}" dt="2024-03-12T10:37:33.437" v="2890" actId="164"/>
          <ac:picMkLst>
            <pc:docMk/>
            <pc:sldMk cId="1670263635" sldId="274"/>
            <ac:picMk id="39" creationId="{10FBD8DD-C802-9AD0-4911-ED625E5AEF96}"/>
          </ac:picMkLst>
        </pc:picChg>
        <pc:picChg chg="add mod modCrop">
          <ac:chgData name="冠辰 李" userId="a9b44f5b934ee55f" providerId="LiveId" clId="{DDB9DA0D-7434-45F0-B07B-33AEA0E90EBE}" dt="2024-03-12T10:35:52.194" v="2869" actId="164"/>
          <ac:picMkLst>
            <pc:docMk/>
            <pc:sldMk cId="1670263635" sldId="274"/>
            <ac:picMk id="45" creationId="{B52862A8-CB1A-D720-5D64-65827A464219}"/>
          </ac:picMkLst>
        </pc:picChg>
        <pc:picChg chg="add mod modCrop">
          <ac:chgData name="冠辰 李" userId="a9b44f5b934ee55f" providerId="LiveId" clId="{DDB9DA0D-7434-45F0-B07B-33AEA0E90EBE}" dt="2024-03-12T10:35:52.194" v="2869" actId="164"/>
          <ac:picMkLst>
            <pc:docMk/>
            <pc:sldMk cId="1670263635" sldId="274"/>
            <ac:picMk id="46" creationId="{B68DE7F2-A0E1-D420-B2CC-C0A3FD4FE4C5}"/>
          </ac:picMkLst>
        </pc:picChg>
        <pc:picChg chg="add mod">
          <ac:chgData name="冠辰 李" userId="a9b44f5b934ee55f" providerId="LiveId" clId="{DDB9DA0D-7434-45F0-B07B-33AEA0E90EBE}" dt="2024-03-12T10:35:52.194" v="2869" actId="164"/>
          <ac:picMkLst>
            <pc:docMk/>
            <pc:sldMk cId="1670263635" sldId="274"/>
            <ac:picMk id="59" creationId="{C3B54B96-B7C3-2C3F-7698-BA4B29B9C304}"/>
          </ac:picMkLst>
        </pc:picChg>
        <pc:picChg chg="del">
          <ac:chgData name="冠辰 李" userId="a9b44f5b934ee55f" providerId="LiveId" clId="{DDB9DA0D-7434-45F0-B07B-33AEA0E90EBE}" dt="2024-03-12T09:01:27.362" v="2231" actId="478"/>
          <ac:picMkLst>
            <pc:docMk/>
            <pc:sldMk cId="1670263635" sldId="274"/>
            <ac:picMk id="82" creationId="{75EE07A5-C9F5-0774-EA8B-DA6415D045B1}"/>
          </ac:picMkLst>
        </pc:picChg>
        <pc:cxnChg chg="add mod">
          <ac:chgData name="冠辰 李" userId="a9b44f5b934ee55f" providerId="LiveId" clId="{DDB9DA0D-7434-45F0-B07B-33AEA0E90EBE}" dt="2024-03-12T10:37:33.437" v="2890" actId="164"/>
          <ac:cxnSpMkLst>
            <pc:docMk/>
            <pc:sldMk cId="1670263635" sldId="274"/>
            <ac:cxnSpMk id="42" creationId="{4EE87E15-DA59-3B50-09DF-4BE1668674D5}"/>
          </ac:cxnSpMkLst>
        </pc:cxnChg>
        <pc:cxnChg chg="add del mod">
          <ac:chgData name="冠辰 李" userId="a9b44f5b934ee55f" providerId="LiveId" clId="{DDB9DA0D-7434-45F0-B07B-33AEA0E90EBE}" dt="2024-03-12T10:31:50.851" v="2567" actId="478"/>
          <ac:cxnSpMkLst>
            <pc:docMk/>
            <pc:sldMk cId="1670263635" sldId="274"/>
            <ac:cxnSpMk id="48" creationId="{F2DC77FE-2786-40A0-4FF6-3D5DE78B9330}"/>
          </ac:cxnSpMkLst>
        </pc:cxnChg>
        <pc:cxnChg chg="add mod">
          <ac:chgData name="冠辰 李" userId="a9b44f5b934ee55f" providerId="LiveId" clId="{DDB9DA0D-7434-45F0-B07B-33AEA0E90EBE}" dt="2024-03-12T10:36:21.243" v="2877" actId="1037"/>
          <ac:cxnSpMkLst>
            <pc:docMk/>
            <pc:sldMk cId="1670263635" sldId="274"/>
            <ac:cxnSpMk id="49" creationId="{D2C7F535-D4CC-8F6B-68A3-672B70F032E1}"/>
          </ac:cxnSpMkLst>
        </pc:cxnChg>
        <pc:cxnChg chg="add del mod">
          <ac:chgData name="冠辰 李" userId="a9b44f5b934ee55f" providerId="LiveId" clId="{DDB9DA0D-7434-45F0-B07B-33AEA0E90EBE}" dt="2024-03-12T10:31:51.868" v="2568" actId="478"/>
          <ac:cxnSpMkLst>
            <pc:docMk/>
            <pc:sldMk cId="1670263635" sldId="274"/>
            <ac:cxnSpMk id="50" creationId="{A50FA400-9072-96FB-9A61-AA689E51CA7E}"/>
          </ac:cxnSpMkLst>
        </pc:cxnChg>
        <pc:cxnChg chg="add del mod">
          <ac:chgData name="冠辰 李" userId="a9b44f5b934ee55f" providerId="LiveId" clId="{DDB9DA0D-7434-45F0-B07B-33AEA0E90EBE}" dt="2024-03-12T10:31:52.902" v="2569" actId="478"/>
          <ac:cxnSpMkLst>
            <pc:docMk/>
            <pc:sldMk cId="1670263635" sldId="274"/>
            <ac:cxnSpMk id="51" creationId="{B6DA9F56-69D9-B921-B3E1-A44A1DC9784F}"/>
          </ac:cxnSpMkLst>
        </pc:cxnChg>
        <pc:cxnChg chg="add del mod">
          <ac:chgData name="冠辰 李" userId="a9b44f5b934ee55f" providerId="LiveId" clId="{DDB9DA0D-7434-45F0-B07B-33AEA0E90EBE}" dt="2024-03-12T10:31:53.792" v="2570" actId="478"/>
          <ac:cxnSpMkLst>
            <pc:docMk/>
            <pc:sldMk cId="1670263635" sldId="274"/>
            <ac:cxnSpMk id="52" creationId="{7B9FE117-1E5B-7ED9-EA73-E37F3C547C29}"/>
          </ac:cxnSpMkLst>
        </pc:cxnChg>
        <pc:cxnChg chg="add mod">
          <ac:chgData name="冠辰 李" userId="a9b44f5b934ee55f" providerId="LiveId" clId="{DDB9DA0D-7434-45F0-B07B-33AEA0E90EBE}" dt="2024-03-12T10:36:59.538" v="2883" actId="1038"/>
          <ac:cxnSpMkLst>
            <pc:docMk/>
            <pc:sldMk cId="1670263635" sldId="274"/>
            <ac:cxnSpMk id="53" creationId="{B4CDA360-8168-BC49-38CC-BEA7EA2C967C}"/>
          </ac:cxnSpMkLst>
        </pc:cxnChg>
        <pc:cxnChg chg="add mod ord">
          <ac:chgData name="冠辰 李" userId="a9b44f5b934ee55f" providerId="LiveId" clId="{DDB9DA0D-7434-45F0-B07B-33AEA0E90EBE}" dt="2024-03-12T10:35:52.194" v="2869" actId="164"/>
          <ac:cxnSpMkLst>
            <pc:docMk/>
            <pc:sldMk cId="1670263635" sldId="274"/>
            <ac:cxnSpMk id="54" creationId="{BAFFE142-BE4C-BDB5-2D20-8724370B38CC}"/>
          </ac:cxnSpMkLst>
        </pc:cxnChg>
        <pc:cxnChg chg="add mod">
          <ac:chgData name="冠辰 李" userId="a9b44f5b934ee55f" providerId="LiveId" clId="{DDB9DA0D-7434-45F0-B07B-33AEA0E90EBE}" dt="2024-03-12T10:36:43.220" v="2880" actId="1037"/>
          <ac:cxnSpMkLst>
            <pc:docMk/>
            <pc:sldMk cId="1670263635" sldId="274"/>
            <ac:cxnSpMk id="55" creationId="{805E5F69-D28C-7B74-BD1D-3AA6FD3C628B}"/>
          </ac:cxnSpMkLst>
        </pc:cxnChg>
        <pc:cxnChg chg="add mod">
          <ac:chgData name="冠辰 李" userId="a9b44f5b934ee55f" providerId="LiveId" clId="{DDB9DA0D-7434-45F0-B07B-33AEA0E90EBE}" dt="2024-03-12T10:37:04.525" v="2884" actId="1037"/>
          <ac:cxnSpMkLst>
            <pc:docMk/>
            <pc:sldMk cId="1670263635" sldId="274"/>
            <ac:cxnSpMk id="56" creationId="{0C32669C-254C-B598-98D5-A43DB009B98F}"/>
          </ac:cxnSpMkLst>
        </pc:cxnChg>
        <pc:cxnChg chg="add mod">
          <ac:chgData name="冠辰 李" userId="a9b44f5b934ee55f" providerId="LiveId" clId="{DDB9DA0D-7434-45F0-B07B-33AEA0E90EBE}" dt="2024-03-12T10:35:52.194" v="2869" actId="164"/>
          <ac:cxnSpMkLst>
            <pc:docMk/>
            <pc:sldMk cId="1670263635" sldId="274"/>
            <ac:cxnSpMk id="60" creationId="{6DD0BE90-BC1C-AD6B-0AD0-729AD1F2B40D}"/>
          </ac:cxnSpMkLst>
        </pc:cxnChg>
      </pc:sldChg>
      <pc:sldChg chg="add del">
        <pc:chgData name="冠辰 李" userId="a9b44f5b934ee55f" providerId="LiveId" clId="{DDB9DA0D-7434-45F0-B07B-33AEA0E90EBE}" dt="2024-03-12T09:01:34.010" v="2237"/>
        <pc:sldMkLst>
          <pc:docMk/>
          <pc:sldMk cId="457757105" sldId="275"/>
        </pc:sldMkLst>
      </pc:sldChg>
      <pc:sldChg chg="addSp delSp modSp new mod">
        <pc:chgData name="冠辰 李" userId="a9b44f5b934ee55f" providerId="LiveId" clId="{DDB9DA0D-7434-45F0-B07B-33AEA0E90EBE}" dt="2024-03-20T13:10:40.922" v="5616" actId="1038"/>
        <pc:sldMkLst>
          <pc:docMk/>
          <pc:sldMk cId="669067806" sldId="275"/>
        </pc:sldMkLst>
        <pc:spChg chg="del">
          <ac:chgData name="冠辰 李" userId="a9b44f5b934ee55f" providerId="LiveId" clId="{DDB9DA0D-7434-45F0-B07B-33AEA0E90EBE}" dt="2024-03-12T10:36:01.621" v="2872" actId="478"/>
          <ac:spMkLst>
            <pc:docMk/>
            <pc:sldMk cId="669067806" sldId="275"/>
            <ac:spMk id="2" creationId="{7185DCA8-6979-0FE2-9015-E1DB03C01D39}"/>
          </ac:spMkLst>
        </pc:spChg>
        <pc:spChg chg="del">
          <ac:chgData name="冠辰 李" userId="a9b44f5b934ee55f" providerId="LiveId" clId="{DDB9DA0D-7434-45F0-B07B-33AEA0E90EBE}" dt="2024-03-12T10:36:00.551" v="2871" actId="478"/>
          <ac:spMkLst>
            <pc:docMk/>
            <pc:sldMk cId="669067806" sldId="275"/>
            <ac:spMk id="3" creationId="{93CA07E0-D470-1C95-74FB-2861DFD92DFA}"/>
          </ac:spMkLst>
        </pc:spChg>
        <pc:spChg chg="add mod">
          <ac:chgData name="冠辰 李" userId="a9b44f5b934ee55f" providerId="LiveId" clId="{DDB9DA0D-7434-45F0-B07B-33AEA0E90EBE}" dt="2024-03-12T10:43:23.254" v="3060" actId="164"/>
          <ac:spMkLst>
            <pc:docMk/>
            <pc:sldMk cId="669067806" sldId="275"/>
            <ac:spMk id="10" creationId="{8D968F92-A767-9AA2-C44F-F14C6D69C139}"/>
          </ac:spMkLst>
        </pc:spChg>
        <pc:spChg chg="add mod">
          <ac:chgData name="冠辰 李" userId="a9b44f5b934ee55f" providerId="LiveId" clId="{DDB9DA0D-7434-45F0-B07B-33AEA0E90EBE}" dt="2024-03-20T13:10:31.688" v="5604" actId="1038"/>
          <ac:spMkLst>
            <pc:docMk/>
            <pc:sldMk cId="669067806" sldId="275"/>
            <ac:spMk id="16" creationId="{B2ED1CB4-913C-8FA1-51B4-059A98B87E15}"/>
          </ac:spMkLst>
        </pc:spChg>
        <pc:spChg chg="add mod">
          <ac:chgData name="冠辰 李" userId="a9b44f5b934ee55f" providerId="LiveId" clId="{DDB9DA0D-7434-45F0-B07B-33AEA0E90EBE}" dt="2024-03-20T13:10:36.105" v="5609" actId="1038"/>
          <ac:spMkLst>
            <pc:docMk/>
            <pc:sldMk cId="669067806" sldId="275"/>
            <ac:spMk id="17" creationId="{00B1AA5C-BFF0-6598-A100-1C9672122943}"/>
          </ac:spMkLst>
        </pc:spChg>
        <pc:spChg chg="add mod">
          <ac:chgData name="冠辰 李" userId="a9b44f5b934ee55f" providerId="LiveId" clId="{DDB9DA0D-7434-45F0-B07B-33AEA0E90EBE}" dt="2024-03-20T13:10:40.922" v="5616" actId="1038"/>
          <ac:spMkLst>
            <pc:docMk/>
            <pc:sldMk cId="669067806" sldId="275"/>
            <ac:spMk id="18" creationId="{1A4C0FA5-0079-4274-1FF4-807EC83031B9}"/>
          </ac:spMkLst>
        </pc:spChg>
        <pc:grpChg chg="add mod">
          <ac:chgData name="冠辰 李" userId="a9b44f5b934ee55f" providerId="LiveId" clId="{DDB9DA0D-7434-45F0-B07B-33AEA0E90EBE}" dt="2024-03-12T10:43:23.254" v="3060" actId="164"/>
          <ac:grpSpMkLst>
            <pc:docMk/>
            <pc:sldMk cId="669067806" sldId="275"/>
            <ac:grpSpMk id="19" creationId="{5B70DA27-2C96-F0D3-7984-DFFD432EF529}"/>
          </ac:grpSpMkLst>
        </pc:grpChg>
        <pc:picChg chg="add mod">
          <ac:chgData name="冠辰 李" userId="a9b44f5b934ee55f" providerId="LiveId" clId="{DDB9DA0D-7434-45F0-B07B-33AEA0E90EBE}" dt="2024-03-12T10:36:12.661" v="2875" actId="1076"/>
          <ac:picMkLst>
            <pc:docMk/>
            <pc:sldMk cId="669067806" sldId="275"/>
            <ac:picMk id="4" creationId="{8E743349-8D71-E751-FD32-A9E87AFDC1A5}"/>
          </ac:picMkLst>
        </pc:picChg>
        <pc:picChg chg="add del">
          <ac:chgData name="冠辰 李" userId="a9b44f5b934ee55f" providerId="LiveId" clId="{DDB9DA0D-7434-45F0-B07B-33AEA0E90EBE}" dt="2024-03-12T10:36:47.632" v="2881" actId="478"/>
          <ac:picMkLst>
            <pc:docMk/>
            <pc:sldMk cId="669067806" sldId="275"/>
            <ac:picMk id="5" creationId="{CD47FF27-CFE3-1E78-4CC8-26A5D295B019}"/>
          </ac:picMkLst>
        </pc:picChg>
        <pc:picChg chg="add del">
          <ac:chgData name="冠辰 李" userId="a9b44f5b934ee55f" providerId="LiveId" clId="{DDB9DA0D-7434-45F0-B07B-33AEA0E90EBE}" dt="2024-03-12T10:37:13.094" v="2887" actId="478"/>
          <ac:picMkLst>
            <pc:docMk/>
            <pc:sldMk cId="669067806" sldId="275"/>
            <ac:picMk id="6" creationId="{D5ECF437-73A3-74A7-2E28-EF2FD3A5AE76}"/>
          </ac:picMkLst>
        </pc:picChg>
        <pc:picChg chg="add mod">
          <ac:chgData name="冠辰 李" userId="a9b44f5b934ee55f" providerId="LiveId" clId="{DDB9DA0D-7434-45F0-B07B-33AEA0E90EBE}" dt="2024-03-12T10:43:23.254" v="3060" actId="164"/>
          <ac:picMkLst>
            <pc:docMk/>
            <pc:sldMk cId="669067806" sldId="275"/>
            <ac:picMk id="7" creationId="{AB53864C-A418-5C5E-ED5A-94F301671B69}"/>
          </ac:picMkLst>
        </pc:picChg>
        <pc:picChg chg="add mod">
          <ac:chgData name="冠辰 李" userId="a9b44f5b934ee55f" providerId="LiveId" clId="{DDB9DA0D-7434-45F0-B07B-33AEA0E90EBE}" dt="2024-03-12T10:43:23.254" v="3060" actId="164"/>
          <ac:picMkLst>
            <pc:docMk/>
            <pc:sldMk cId="669067806" sldId="275"/>
            <ac:picMk id="8" creationId="{89E8A782-209F-5F31-20AE-EDAC3919ADA3}"/>
          </ac:picMkLst>
        </pc:picChg>
        <pc:picChg chg="add mod">
          <ac:chgData name="冠辰 李" userId="a9b44f5b934ee55f" providerId="LiveId" clId="{DDB9DA0D-7434-45F0-B07B-33AEA0E90EBE}" dt="2024-03-12T10:43:23.254" v="3060" actId="164"/>
          <ac:picMkLst>
            <pc:docMk/>
            <pc:sldMk cId="669067806" sldId="275"/>
            <ac:picMk id="9" creationId="{0CCDA79C-692F-69AF-8751-C42F5E85D7FB}"/>
          </ac:picMkLst>
        </pc:picChg>
        <pc:cxnChg chg="add del">
          <ac:chgData name="冠辰 李" userId="a9b44f5b934ee55f" providerId="LiveId" clId="{DDB9DA0D-7434-45F0-B07B-33AEA0E90EBE}" dt="2024-03-12T10:39:19.169" v="2950" actId="478"/>
          <ac:cxnSpMkLst>
            <pc:docMk/>
            <pc:sldMk cId="669067806" sldId="275"/>
            <ac:cxnSpMk id="12" creationId="{C13949DD-079B-A0E8-5E36-0F79B5728143}"/>
          </ac:cxnSpMkLst>
        </pc:cxnChg>
        <pc:cxnChg chg="add mod">
          <ac:chgData name="冠辰 李" userId="a9b44f5b934ee55f" providerId="LiveId" clId="{DDB9DA0D-7434-45F0-B07B-33AEA0E90EBE}" dt="2024-03-12T10:43:23.254" v="3060" actId="164"/>
          <ac:cxnSpMkLst>
            <pc:docMk/>
            <pc:sldMk cId="669067806" sldId="275"/>
            <ac:cxnSpMk id="14" creationId="{6C1D60B2-82B0-10B9-E1E2-31BD8C48CF41}"/>
          </ac:cxnSpMkLst>
        </pc:cxnChg>
        <pc:cxnChg chg="add mod">
          <ac:chgData name="冠辰 李" userId="a9b44f5b934ee55f" providerId="LiveId" clId="{DDB9DA0D-7434-45F0-B07B-33AEA0E90EBE}" dt="2024-03-12T10:43:23.254" v="3060" actId="164"/>
          <ac:cxnSpMkLst>
            <pc:docMk/>
            <pc:sldMk cId="669067806" sldId="275"/>
            <ac:cxnSpMk id="15" creationId="{7C46DF31-8E8A-742E-D7D6-2AB5EC4FC26D}"/>
          </ac:cxnSpMkLst>
        </pc:cxnChg>
      </pc:sldChg>
      <pc:sldChg chg="addSp delSp modSp new mod">
        <pc:chgData name="冠辰 李" userId="a9b44f5b934ee55f" providerId="LiveId" clId="{DDB9DA0D-7434-45F0-B07B-33AEA0E90EBE}" dt="2024-03-20T13:10:07.782" v="5595" actId="1038"/>
        <pc:sldMkLst>
          <pc:docMk/>
          <pc:sldMk cId="2027466019" sldId="276"/>
        </pc:sldMkLst>
        <pc:spChg chg="del">
          <ac:chgData name="冠辰 李" userId="a9b44f5b934ee55f" providerId="LiveId" clId="{DDB9DA0D-7434-45F0-B07B-33AEA0E90EBE}" dt="2024-03-13T02:01:49.030" v="3063" actId="478"/>
          <ac:spMkLst>
            <pc:docMk/>
            <pc:sldMk cId="2027466019" sldId="276"/>
            <ac:spMk id="2" creationId="{87F6DF02-2425-2EC3-9F1A-FB2E5F75CA4A}"/>
          </ac:spMkLst>
        </pc:spChg>
        <pc:spChg chg="del">
          <ac:chgData name="冠辰 李" userId="a9b44f5b934ee55f" providerId="LiveId" clId="{DDB9DA0D-7434-45F0-B07B-33AEA0E90EBE}" dt="2024-03-13T02:01:48.600" v="3062" actId="478"/>
          <ac:spMkLst>
            <pc:docMk/>
            <pc:sldMk cId="2027466019" sldId="276"/>
            <ac:spMk id="3" creationId="{8309763B-5DB5-0AF2-C63E-C767DE07219C}"/>
          </ac:spMkLst>
        </pc:spChg>
        <pc:spChg chg="add mod">
          <ac:chgData name="冠辰 李" userId="a9b44f5b934ee55f" providerId="LiveId" clId="{DDB9DA0D-7434-45F0-B07B-33AEA0E90EBE}" dt="2024-03-13T02:31:52.731" v="3437" actId="164"/>
          <ac:spMkLst>
            <pc:docMk/>
            <pc:sldMk cId="2027466019" sldId="276"/>
            <ac:spMk id="7" creationId="{386E233C-7953-DB1E-7E29-44600AC6FA84}"/>
          </ac:spMkLst>
        </pc:spChg>
        <pc:spChg chg="add mod">
          <ac:chgData name="冠辰 李" userId="a9b44f5b934ee55f" providerId="LiveId" clId="{DDB9DA0D-7434-45F0-B07B-33AEA0E90EBE}" dt="2024-03-20T13:10:07.782" v="5595" actId="1038"/>
          <ac:spMkLst>
            <pc:docMk/>
            <pc:sldMk cId="2027466019" sldId="276"/>
            <ac:spMk id="16" creationId="{9EA8F9F9-BF5F-AF41-4DE1-EAB14B558EA7}"/>
          </ac:spMkLst>
        </pc:spChg>
        <pc:spChg chg="add mod">
          <ac:chgData name="冠辰 李" userId="a9b44f5b934ee55f" providerId="LiveId" clId="{DDB9DA0D-7434-45F0-B07B-33AEA0E90EBE}" dt="2024-03-20T13:10:00.627" v="5582" actId="1038"/>
          <ac:spMkLst>
            <pc:docMk/>
            <pc:sldMk cId="2027466019" sldId="276"/>
            <ac:spMk id="17" creationId="{477DE84F-6613-1CA4-97A7-BB4E20272D0F}"/>
          </ac:spMkLst>
        </pc:spChg>
        <pc:spChg chg="add mod">
          <ac:chgData name="冠辰 李" userId="a9b44f5b934ee55f" providerId="LiveId" clId="{DDB9DA0D-7434-45F0-B07B-33AEA0E90EBE}" dt="2024-03-20T13:09:55.609" v="5578" actId="1038"/>
          <ac:spMkLst>
            <pc:docMk/>
            <pc:sldMk cId="2027466019" sldId="276"/>
            <ac:spMk id="22" creationId="{C9F912E9-B1E7-F3AF-EEA5-2A69DEF5F795}"/>
          </ac:spMkLst>
        </pc:spChg>
        <pc:grpChg chg="add mod">
          <ac:chgData name="冠辰 李" userId="a9b44f5b934ee55f" providerId="LiveId" clId="{DDB9DA0D-7434-45F0-B07B-33AEA0E90EBE}" dt="2024-03-20T13:07:50.625" v="5511" actId="164"/>
          <ac:grpSpMkLst>
            <pc:docMk/>
            <pc:sldMk cId="2027466019" sldId="276"/>
            <ac:grpSpMk id="8" creationId="{A9C06A96-ADA1-C2CE-889C-CD4E7B411E4B}"/>
          </ac:grpSpMkLst>
        </pc:grpChg>
        <pc:grpChg chg="add mod">
          <ac:chgData name="冠辰 李" userId="a9b44f5b934ee55f" providerId="LiveId" clId="{DDB9DA0D-7434-45F0-B07B-33AEA0E90EBE}" dt="2024-03-20T13:07:50.625" v="5511" actId="164"/>
          <ac:grpSpMkLst>
            <pc:docMk/>
            <pc:sldMk cId="2027466019" sldId="276"/>
            <ac:grpSpMk id="26" creationId="{B3CBD8D4-EC6C-189B-0CA0-23B3AFB8B8D6}"/>
          </ac:grpSpMkLst>
        </pc:grpChg>
        <pc:graphicFrameChg chg="add del mod">
          <ac:chgData name="冠辰 李" userId="a9b44f5b934ee55f" providerId="LiveId" clId="{DDB9DA0D-7434-45F0-B07B-33AEA0E90EBE}" dt="2024-03-13T02:02:11.698" v="3071" actId="478"/>
          <ac:graphicFrameMkLst>
            <pc:docMk/>
            <pc:sldMk cId="2027466019" sldId="276"/>
            <ac:graphicFrameMk id="4" creationId="{E300C104-D215-2CBA-3633-3A6AA372F087}"/>
          </ac:graphicFrameMkLst>
        </pc:graphicFrameChg>
        <pc:graphicFrameChg chg="add del mod">
          <ac:chgData name="冠辰 李" userId="a9b44f5b934ee55f" providerId="LiveId" clId="{DDB9DA0D-7434-45F0-B07B-33AEA0E90EBE}" dt="2024-03-13T02:02:09.610" v="3070"/>
          <ac:graphicFrameMkLst>
            <pc:docMk/>
            <pc:sldMk cId="2027466019" sldId="276"/>
            <ac:graphicFrameMk id="5" creationId="{0548563B-9032-5DA0-CA9E-7E2FDCD9F2F0}"/>
          </ac:graphicFrameMkLst>
        </pc:graphicFrameChg>
        <pc:graphicFrameChg chg="add mod">
          <ac:chgData name="冠辰 李" userId="a9b44f5b934ee55f" providerId="LiveId" clId="{DDB9DA0D-7434-45F0-B07B-33AEA0E90EBE}" dt="2024-03-13T02:02:09.610" v="3070"/>
          <ac:graphicFrameMkLst>
            <pc:docMk/>
            <pc:sldMk cId="2027466019" sldId="276"/>
            <ac:graphicFrameMk id="6" creationId="{B5F73698-7A8D-92DC-0765-ED9BA95EC37A}"/>
          </ac:graphicFrameMkLst>
        </pc:graphicFrameChg>
        <pc:picChg chg="add mod">
          <ac:chgData name="冠辰 李" userId="a9b44f5b934ee55f" providerId="LiveId" clId="{DDB9DA0D-7434-45F0-B07B-33AEA0E90EBE}" dt="2024-03-20T13:07:50.625" v="5511" actId="164"/>
          <ac:picMkLst>
            <pc:docMk/>
            <pc:sldMk cId="2027466019" sldId="276"/>
            <ac:picMk id="3" creationId="{5C5197D3-921E-8C50-3BFF-B707B5DD3A85}"/>
          </ac:picMkLst>
        </pc:picChg>
        <pc:picChg chg="add mod modCrop">
          <ac:chgData name="冠辰 李" userId="a9b44f5b934ee55f" providerId="LiveId" clId="{DDB9DA0D-7434-45F0-B07B-33AEA0E90EBE}" dt="2024-03-13T02:31:52.731" v="3437" actId="164"/>
          <ac:picMkLst>
            <pc:docMk/>
            <pc:sldMk cId="2027466019" sldId="276"/>
            <ac:picMk id="9" creationId="{14FB5143-C93D-B75D-B5D7-3F16FA88D9D0}"/>
          </ac:picMkLst>
        </pc:picChg>
        <pc:picChg chg="add del mod modCrop">
          <ac:chgData name="冠辰 李" userId="a9b44f5b934ee55f" providerId="LiveId" clId="{DDB9DA0D-7434-45F0-B07B-33AEA0E90EBE}" dt="2024-03-20T13:06:25.779" v="5439" actId="478"/>
          <ac:picMkLst>
            <pc:docMk/>
            <pc:sldMk cId="2027466019" sldId="276"/>
            <ac:picMk id="11" creationId="{55950D13-5ED1-C7F2-1330-21C8CF1EB099}"/>
          </ac:picMkLst>
        </pc:picChg>
        <pc:picChg chg="add mod">
          <ac:chgData name="冠辰 李" userId="a9b44f5b934ee55f" providerId="LiveId" clId="{DDB9DA0D-7434-45F0-B07B-33AEA0E90EBE}" dt="2024-03-20T13:01:36.778" v="5438" actId="1036"/>
          <ac:picMkLst>
            <pc:docMk/>
            <pc:sldMk cId="2027466019" sldId="276"/>
            <ac:picMk id="19" creationId="{90820848-45EF-0708-7C1C-550B21AE5118}"/>
          </ac:picMkLst>
        </pc:picChg>
        <pc:cxnChg chg="add del mod">
          <ac:chgData name="冠辰 李" userId="a9b44f5b934ee55f" providerId="LiveId" clId="{DDB9DA0D-7434-45F0-B07B-33AEA0E90EBE}" dt="2024-03-20T13:07:45.017" v="5510" actId="478"/>
          <ac:cxnSpMkLst>
            <pc:docMk/>
            <pc:sldMk cId="2027466019" sldId="276"/>
            <ac:cxnSpMk id="5" creationId="{2DD229DF-DC3B-2D9F-B693-23A077E3234E}"/>
          </ac:cxnSpMkLst>
        </pc:cxnChg>
        <pc:cxnChg chg="add mod">
          <ac:chgData name="冠辰 李" userId="a9b44f5b934ee55f" providerId="LiveId" clId="{DDB9DA0D-7434-45F0-B07B-33AEA0E90EBE}" dt="2024-03-13T02:31:52.731" v="3437" actId="164"/>
          <ac:cxnSpMkLst>
            <pc:docMk/>
            <pc:sldMk cId="2027466019" sldId="276"/>
            <ac:cxnSpMk id="12" creationId="{22E40BCC-6D59-AF4F-E7C7-5016C82480E1}"/>
          </ac:cxnSpMkLst>
        </pc:cxnChg>
        <pc:cxnChg chg="add del mod">
          <ac:chgData name="冠辰 李" userId="a9b44f5b934ee55f" providerId="LiveId" clId="{DDB9DA0D-7434-45F0-B07B-33AEA0E90EBE}" dt="2024-03-13T02:04:15.082" v="3119" actId="478"/>
          <ac:cxnSpMkLst>
            <pc:docMk/>
            <pc:sldMk cId="2027466019" sldId="276"/>
            <ac:cxnSpMk id="13" creationId="{3565D8B1-FF0B-76B5-FF7D-0C45725B4945}"/>
          </ac:cxnSpMkLst>
        </pc:cxnChg>
        <pc:cxnChg chg="add del">
          <ac:chgData name="冠辰 李" userId="a9b44f5b934ee55f" providerId="LiveId" clId="{DDB9DA0D-7434-45F0-B07B-33AEA0E90EBE}" dt="2024-03-13T02:29:51.070" v="3299" actId="478"/>
          <ac:cxnSpMkLst>
            <pc:docMk/>
            <pc:sldMk cId="2027466019" sldId="276"/>
            <ac:cxnSpMk id="21" creationId="{B510FF9A-D8B3-C33C-44E4-E75A85295BF0}"/>
          </ac:cxnSpMkLst>
        </pc:cxnChg>
        <pc:cxnChg chg="add mod">
          <ac:chgData name="冠辰 李" userId="a9b44f5b934ee55f" providerId="LiveId" clId="{DDB9DA0D-7434-45F0-B07B-33AEA0E90EBE}" dt="2024-03-20T13:06:58.218" v="5473" actId="1036"/>
          <ac:cxnSpMkLst>
            <pc:docMk/>
            <pc:sldMk cId="2027466019" sldId="276"/>
            <ac:cxnSpMk id="23" creationId="{64C41EB8-04FE-9AB2-7431-CE69AF7BAAC7}"/>
          </ac:cxnSpMkLst>
        </pc:cxnChg>
      </pc:sldChg>
      <pc:sldChg chg="addSp delSp modSp new mod">
        <pc:chgData name="冠辰 李" userId="a9b44f5b934ee55f" providerId="LiveId" clId="{DDB9DA0D-7434-45F0-B07B-33AEA0E90EBE}" dt="2024-03-20T13:09:29.295" v="5567" actId="1037"/>
        <pc:sldMkLst>
          <pc:docMk/>
          <pc:sldMk cId="1296742122" sldId="277"/>
        </pc:sldMkLst>
        <pc:spChg chg="del">
          <ac:chgData name="冠辰 李" userId="a9b44f5b934ee55f" providerId="LiveId" clId="{DDB9DA0D-7434-45F0-B07B-33AEA0E90EBE}" dt="2024-03-13T07:55:36.827" v="3440" actId="478"/>
          <ac:spMkLst>
            <pc:docMk/>
            <pc:sldMk cId="1296742122" sldId="277"/>
            <ac:spMk id="2" creationId="{A4A0EF86-4F77-36FC-7F08-FDF4900FE7C8}"/>
          </ac:spMkLst>
        </pc:spChg>
        <pc:spChg chg="del">
          <ac:chgData name="冠辰 李" userId="a9b44f5b934ee55f" providerId="LiveId" clId="{DDB9DA0D-7434-45F0-B07B-33AEA0E90EBE}" dt="2024-03-13T07:55:36.460" v="3439" actId="478"/>
          <ac:spMkLst>
            <pc:docMk/>
            <pc:sldMk cId="1296742122" sldId="277"/>
            <ac:spMk id="3" creationId="{EC10EDD8-1891-EE55-65EC-9204A994C064}"/>
          </ac:spMkLst>
        </pc:spChg>
        <pc:spChg chg="add mod">
          <ac:chgData name="冠辰 李" userId="a9b44f5b934ee55f" providerId="LiveId" clId="{DDB9DA0D-7434-45F0-B07B-33AEA0E90EBE}" dt="2024-03-13T12:41:41.763" v="3648" actId="113"/>
          <ac:spMkLst>
            <pc:docMk/>
            <pc:sldMk cId="1296742122" sldId="277"/>
            <ac:spMk id="6" creationId="{114E241E-2C85-E83E-84C5-7F7D7EBAEB1F}"/>
          </ac:spMkLst>
        </pc:spChg>
        <pc:spChg chg="add mod">
          <ac:chgData name="冠辰 李" userId="a9b44f5b934ee55f" providerId="LiveId" clId="{DDB9DA0D-7434-45F0-B07B-33AEA0E90EBE}" dt="2024-03-13T08:02:05.535" v="3474" actId="164"/>
          <ac:spMkLst>
            <pc:docMk/>
            <pc:sldMk cId="1296742122" sldId="277"/>
            <ac:spMk id="7" creationId="{A6C7A7E0-E29A-5B7F-D914-0F31857C10FF}"/>
          </ac:spMkLst>
        </pc:spChg>
        <pc:spChg chg="add del mod">
          <ac:chgData name="冠辰 李" userId="a9b44f5b934ee55f" providerId="LiveId" clId="{DDB9DA0D-7434-45F0-B07B-33AEA0E90EBE}" dt="2024-03-13T08:03:59.257" v="3497" actId="478"/>
          <ac:spMkLst>
            <pc:docMk/>
            <pc:sldMk cId="1296742122" sldId="277"/>
            <ac:spMk id="8" creationId="{01043C20-33FB-E57B-A1FE-1D37CF608CAA}"/>
          </ac:spMkLst>
        </pc:spChg>
        <pc:spChg chg="add mod">
          <ac:chgData name="冠辰 李" userId="a9b44f5b934ee55f" providerId="LiveId" clId="{DDB9DA0D-7434-45F0-B07B-33AEA0E90EBE}" dt="2024-03-13T12:41:46.372" v="3651" actId="20577"/>
          <ac:spMkLst>
            <pc:docMk/>
            <pc:sldMk cId="1296742122" sldId="277"/>
            <ac:spMk id="9" creationId="{EA65624E-9103-E0FF-2DBC-35B87E77642C}"/>
          </ac:spMkLst>
        </pc:spChg>
        <pc:spChg chg="add mod">
          <ac:chgData name="冠辰 李" userId="a9b44f5b934ee55f" providerId="LiveId" clId="{DDB9DA0D-7434-45F0-B07B-33AEA0E90EBE}" dt="2024-03-13T08:01:58.093" v="3472" actId="164"/>
          <ac:spMkLst>
            <pc:docMk/>
            <pc:sldMk cId="1296742122" sldId="277"/>
            <ac:spMk id="10" creationId="{F7050194-C0CB-9CD2-A725-21336E47A556}"/>
          </ac:spMkLst>
        </pc:spChg>
        <pc:spChg chg="add mod">
          <ac:chgData name="冠辰 李" userId="a9b44f5b934ee55f" providerId="LiveId" clId="{DDB9DA0D-7434-45F0-B07B-33AEA0E90EBE}" dt="2024-03-13T12:41:55.927" v="3663" actId="20577"/>
          <ac:spMkLst>
            <pc:docMk/>
            <pc:sldMk cId="1296742122" sldId="277"/>
            <ac:spMk id="11" creationId="{C159369C-7680-4FBD-7341-78B47FBCE17D}"/>
          </ac:spMkLst>
        </pc:spChg>
        <pc:spChg chg="add mod">
          <ac:chgData name="冠辰 李" userId="a9b44f5b934ee55f" providerId="LiveId" clId="{DDB9DA0D-7434-45F0-B07B-33AEA0E90EBE}" dt="2024-03-13T08:01:58.093" v="3472" actId="164"/>
          <ac:spMkLst>
            <pc:docMk/>
            <pc:sldMk cId="1296742122" sldId="277"/>
            <ac:spMk id="12" creationId="{0E8C2C9E-30ED-A7FD-46B8-B511E9906186}"/>
          </ac:spMkLst>
        </pc:spChg>
        <pc:spChg chg="add mod">
          <ac:chgData name="冠辰 李" userId="a9b44f5b934ee55f" providerId="LiveId" clId="{DDB9DA0D-7434-45F0-B07B-33AEA0E90EBE}" dt="2024-03-13T12:41:49.044" v="3654" actId="20577"/>
          <ac:spMkLst>
            <pc:docMk/>
            <pc:sldMk cId="1296742122" sldId="277"/>
            <ac:spMk id="13" creationId="{BA39E03F-0758-F588-7DAD-77F8351626CD}"/>
          </ac:spMkLst>
        </pc:spChg>
        <pc:spChg chg="add mod">
          <ac:chgData name="冠辰 李" userId="a9b44f5b934ee55f" providerId="LiveId" clId="{DDB9DA0D-7434-45F0-B07B-33AEA0E90EBE}" dt="2024-03-13T08:01:54.385" v="3471" actId="164"/>
          <ac:spMkLst>
            <pc:docMk/>
            <pc:sldMk cId="1296742122" sldId="277"/>
            <ac:spMk id="14" creationId="{843D947E-C518-EB66-2131-7D0E57CE368B}"/>
          </ac:spMkLst>
        </pc:spChg>
        <pc:spChg chg="add mod">
          <ac:chgData name="冠辰 李" userId="a9b44f5b934ee55f" providerId="LiveId" clId="{DDB9DA0D-7434-45F0-B07B-33AEA0E90EBE}" dt="2024-03-13T12:41:22.410" v="3637" actId="113"/>
          <ac:spMkLst>
            <pc:docMk/>
            <pc:sldMk cId="1296742122" sldId="277"/>
            <ac:spMk id="15" creationId="{E96EAC0D-2FB8-40BC-18DD-57A67214ED5A}"/>
          </ac:spMkLst>
        </pc:spChg>
        <pc:spChg chg="add mod">
          <ac:chgData name="冠辰 李" userId="a9b44f5b934ee55f" providerId="LiveId" clId="{DDB9DA0D-7434-45F0-B07B-33AEA0E90EBE}" dt="2024-03-13T08:01:54.385" v="3471" actId="164"/>
          <ac:spMkLst>
            <pc:docMk/>
            <pc:sldMk cId="1296742122" sldId="277"/>
            <ac:spMk id="16" creationId="{7337652B-F484-3402-BD40-A306F4A5AC89}"/>
          </ac:spMkLst>
        </pc:spChg>
        <pc:spChg chg="add mod">
          <ac:chgData name="冠辰 李" userId="a9b44f5b934ee55f" providerId="LiveId" clId="{DDB9DA0D-7434-45F0-B07B-33AEA0E90EBE}" dt="2024-03-13T12:42:02.874" v="3672" actId="20577"/>
          <ac:spMkLst>
            <pc:docMk/>
            <pc:sldMk cId="1296742122" sldId="277"/>
            <ac:spMk id="17" creationId="{0C0A9DB9-C0EE-94B2-6F56-F55E814A206B}"/>
          </ac:spMkLst>
        </pc:spChg>
        <pc:spChg chg="add mod">
          <ac:chgData name="冠辰 李" userId="a9b44f5b934ee55f" providerId="LiveId" clId="{DDB9DA0D-7434-45F0-B07B-33AEA0E90EBE}" dt="2024-03-13T08:02:01.619" v="3473" actId="164"/>
          <ac:spMkLst>
            <pc:docMk/>
            <pc:sldMk cId="1296742122" sldId="277"/>
            <ac:spMk id="18" creationId="{AA3395B6-3123-8B17-542B-52CC8C254FBD}"/>
          </ac:spMkLst>
        </pc:spChg>
        <pc:spChg chg="add mod">
          <ac:chgData name="冠辰 李" userId="a9b44f5b934ee55f" providerId="LiveId" clId="{DDB9DA0D-7434-45F0-B07B-33AEA0E90EBE}" dt="2024-03-13T12:43:16.833" v="3686" actId="20577"/>
          <ac:spMkLst>
            <pc:docMk/>
            <pc:sldMk cId="1296742122" sldId="277"/>
            <ac:spMk id="24" creationId="{D0E67043-B032-63DC-622A-B520B7E69BBC}"/>
          </ac:spMkLst>
        </pc:spChg>
        <pc:spChg chg="add mod">
          <ac:chgData name="冠辰 李" userId="a9b44f5b934ee55f" providerId="LiveId" clId="{DDB9DA0D-7434-45F0-B07B-33AEA0E90EBE}" dt="2024-03-13T08:03:52.863" v="3494" actId="164"/>
          <ac:spMkLst>
            <pc:docMk/>
            <pc:sldMk cId="1296742122" sldId="277"/>
            <ac:spMk id="25" creationId="{6B33A5B7-34DE-D08C-ADF2-3A0C51D08893}"/>
          </ac:spMkLst>
        </pc:spChg>
        <pc:spChg chg="add mod">
          <ac:chgData name="冠辰 李" userId="a9b44f5b934ee55f" providerId="LiveId" clId="{DDB9DA0D-7434-45F0-B07B-33AEA0E90EBE}" dt="2024-03-13T12:43:20.431" v="3692" actId="20577"/>
          <ac:spMkLst>
            <pc:docMk/>
            <pc:sldMk cId="1296742122" sldId="277"/>
            <ac:spMk id="26" creationId="{075770F0-E88D-7300-E9E6-638295E5548D}"/>
          </ac:spMkLst>
        </pc:spChg>
        <pc:spChg chg="add mod">
          <ac:chgData name="冠辰 李" userId="a9b44f5b934ee55f" providerId="LiveId" clId="{DDB9DA0D-7434-45F0-B07B-33AEA0E90EBE}" dt="2024-03-13T08:03:52.863" v="3494" actId="164"/>
          <ac:spMkLst>
            <pc:docMk/>
            <pc:sldMk cId="1296742122" sldId="277"/>
            <ac:spMk id="27" creationId="{41EA3B36-575F-2D67-A3B8-D21AA39EE505}"/>
          </ac:spMkLst>
        </pc:spChg>
        <pc:spChg chg="add mod">
          <ac:chgData name="冠辰 李" userId="a9b44f5b934ee55f" providerId="LiveId" clId="{DDB9DA0D-7434-45F0-B07B-33AEA0E90EBE}" dt="2024-03-13T12:43:24.475" v="3698" actId="20577"/>
          <ac:spMkLst>
            <pc:docMk/>
            <pc:sldMk cId="1296742122" sldId="277"/>
            <ac:spMk id="28" creationId="{2C8E1587-725F-327B-9384-7B49B3DDE2F1}"/>
          </ac:spMkLst>
        </pc:spChg>
        <pc:spChg chg="add mod">
          <ac:chgData name="冠辰 李" userId="a9b44f5b934ee55f" providerId="LiveId" clId="{DDB9DA0D-7434-45F0-B07B-33AEA0E90EBE}" dt="2024-03-13T08:03:52.863" v="3494" actId="164"/>
          <ac:spMkLst>
            <pc:docMk/>
            <pc:sldMk cId="1296742122" sldId="277"/>
            <ac:spMk id="29" creationId="{69C9F3FC-D741-6019-B45E-4D6CF3F3851B}"/>
          </ac:spMkLst>
        </pc:spChg>
        <pc:spChg chg="add mod">
          <ac:chgData name="冠辰 李" userId="a9b44f5b934ee55f" providerId="LiveId" clId="{DDB9DA0D-7434-45F0-B07B-33AEA0E90EBE}" dt="2024-03-13T12:42:09.738" v="3673" actId="164"/>
          <ac:spMkLst>
            <pc:docMk/>
            <pc:sldMk cId="1296742122" sldId="277"/>
            <ac:spMk id="30" creationId="{D3937C02-F767-C890-5F9A-D828F28F3E76}"/>
          </ac:spMkLst>
        </pc:spChg>
        <pc:spChg chg="add mod topLvl">
          <ac:chgData name="冠辰 李" userId="a9b44f5b934ee55f" providerId="LiveId" clId="{DDB9DA0D-7434-45F0-B07B-33AEA0E90EBE}" dt="2024-03-13T12:48:17.267" v="3792" actId="164"/>
          <ac:spMkLst>
            <pc:docMk/>
            <pc:sldMk cId="1296742122" sldId="277"/>
            <ac:spMk id="31" creationId="{D8DFB069-3347-44A0-2833-7C20031998AC}"/>
          </ac:spMkLst>
        </pc:spChg>
        <pc:spChg chg="add mod topLvl">
          <ac:chgData name="冠辰 李" userId="a9b44f5b934ee55f" providerId="LiveId" clId="{DDB9DA0D-7434-45F0-B07B-33AEA0E90EBE}" dt="2024-03-13T12:48:17.267" v="3792" actId="164"/>
          <ac:spMkLst>
            <pc:docMk/>
            <pc:sldMk cId="1296742122" sldId="277"/>
            <ac:spMk id="32" creationId="{ED7D8785-68F5-520F-1CB9-1C8EA034831F}"/>
          </ac:spMkLst>
        </pc:spChg>
        <pc:spChg chg="add mod topLvl">
          <ac:chgData name="冠辰 李" userId="a9b44f5b934ee55f" providerId="LiveId" clId="{DDB9DA0D-7434-45F0-B07B-33AEA0E90EBE}" dt="2024-03-13T12:48:17.267" v="3792" actId="164"/>
          <ac:spMkLst>
            <pc:docMk/>
            <pc:sldMk cId="1296742122" sldId="277"/>
            <ac:spMk id="33" creationId="{D5FBF0EF-523B-F953-AC99-D16E373FEC5B}"/>
          </ac:spMkLst>
        </pc:spChg>
        <pc:spChg chg="add mod topLvl">
          <ac:chgData name="冠辰 李" userId="a9b44f5b934ee55f" providerId="LiveId" clId="{DDB9DA0D-7434-45F0-B07B-33AEA0E90EBE}" dt="2024-03-13T12:48:17.267" v="3792" actId="164"/>
          <ac:spMkLst>
            <pc:docMk/>
            <pc:sldMk cId="1296742122" sldId="277"/>
            <ac:spMk id="34" creationId="{9FA3F126-5812-5FFC-9E40-D68C49CF5E6F}"/>
          </ac:spMkLst>
        </pc:spChg>
        <pc:spChg chg="add mod topLvl">
          <ac:chgData name="冠辰 李" userId="a9b44f5b934ee55f" providerId="LiveId" clId="{DDB9DA0D-7434-45F0-B07B-33AEA0E90EBE}" dt="2024-03-13T12:48:17.267" v="3792" actId="164"/>
          <ac:spMkLst>
            <pc:docMk/>
            <pc:sldMk cId="1296742122" sldId="277"/>
            <ac:spMk id="35" creationId="{D5C56A43-743C-CB01-82EC-1010D9499C34}"/>
          </ac:spMkLst>
        </pc:spChg>
        <pc:spChg chg="add mod">
          <ac:chgData name="冠辰 李" userId="a9b44f5b934ee55f" providerId="LiveId" clId="{DDB9DA0D-7434-45F0-B07B-33AEA0E90EBE}" dt="2024-03-13T12:42:09.738" v="3673" actId="164"/>
          <ac:spMkLst>
            <pc:docMk/>
            <pc:sldMk cId="1296742122" sldId="277"/>
            <ac:spMk id="38" creationId="{BA54FA5B-47CA-05E8-1AAE-510FA91B62B1}"/>
          </ac:spMkLst>
        </pc:spChg>
        <pc:spChg chg="add mod">
          <ac:chgData name="冠辰 李" userId="a9b44f5b934ee55f" providerId="LiveId" clId="{DDB9DA0D-7434-45F0-B07B-33AEA0E90EBE}" dt="2024-03-13T12:42:09.738" v="3673" actId="164"/>
          <ac:spMkLst>
            <pc:docMk/>
            <pc:sldMk cId="1296742122" sldId="277"/>
            <ac:spMk id="52" creationId="{BA987FC1-9AF7-3AEA-05C0-DDDD6D7792F0}"/>
          </ac:spMkLst>
        </pc:spChg>
        <pc:spChg chg="add mod">
          <ac:chgData name="冠辰 李" userId="a9b44f5b934ee55f" providerId="LiveId" clId="{DDB9DA0D-7434-45F0-B07B-33AEA0E90EBE}" dt="2024-03-13T12:42:09.738" v="3673" actId="164"/>
          <ac:spMkLst>
            <pc:docMk/>
            <pc:sldMk cId="1296742122" sldId="277"/>
            <ac:spMk id="69" creationId="{399DA96D-8479-19C1-1CBD-A9CDC3FBEFE4}"/>
          </ac:spMkLst>
        </pc:spChg>
        <pc:spChg chg="add mod">
          <ac:chgData name="冠辰 李" userId="a9b44f5b934ee55f" providerId="LiveId" clId="{DDB9DA0D-7434-45F0-B07B-33AEA0E90EBE}" dt="2024-03-13T12:40:26.869" v="3607"/>
          <ac:spMkLst>
            <pc:docMk/>
            <pc:sldMk cId="1296742122" sldId="277"/>
            <ac:spMk id="71" creationId="{1F292FF2-A038-34DE-B8AD-37C5306DF325}"/>
          </ac:spMkLst>
        </pc:spChg>
        <pc:spChg chg="add mod">
          <ac:chgData name="冠辰 李" userId="a9b44f5b934ee55f" providerId="LiveId" clId="{DDB9DA0D-7434-45F0-B07B-33AEA0E90EBE}" dt="2024-03-13T12:48:07.469" v="3790" actId="164"/>
          <ac:spMkLst>
            <pc:docMk/>
            <pc:sldMk cId="1296742122" sldId="277"/>
            <ac:spMk id="94" creationId="{C0512B9E-360C-5E67-EBEA-4736DF5F9B08}"/>
          </ac:spMkLst>
        </pc:spChg>
        <pc:spChg chg="add mod">
          <ac:chgData name="冠辰 李" userId="a9b44f5b934ee55f" providerId="LiveId" clId="{DDB9DA0D-7434-45F0-B07B-33AEA0E90EBE}" dt="2024-03-13T12:48:07.469" v="3790" actId="164"/>
          <ac:spMkLst>
            <pc:docMk/>
            <pc:sldMk cId="1296742122" sldId="277"/>
            <ac:spMk id="95" creationId="{AF41EF57-03A1-AF6E-0C48-A423588A291D}"/>
          </ac:spMkLst>
        </pc:spChg>
        <pc:spChg chg="add mod">
          <ac:chgData name="冠辰 李" userId="a9b44f5b934ee55f" providerId="LiveId" clId="{DDB9DA0D-7434-45F0-B07B-33AEA0E90EBE}" dt="2024-03-13T12:48:07.469" v="3790" actId="164"/>
          <ac:spMkLst>
            <pc:docMk/>
            <pc:sldMk cId="1296742122" sldId="277"/>
            <ac:spMk id="96" creationId="{5C913629-4B14-08E9-DEF7-52162547BD01}"/>
          </ac:spMkLst>
        </pc:spChg>
        <pc:spChg chg="add mod">
          <ac:chgData name="冠辰 李" userId="a9b44f5b934ee55f" providerId="LiveId" clId="{DDB9DA0D-7434-45F0-B07B-33AEA0E90EBE}" dt="2024-03-13T12:48:07.469" v="3790" actId="164"/>
          <ac:spMkLst>
            <pc:docMk/>
            <pc:sldMk cId="1296742122" sldId="277"/>
            <ac:spMk id="121" creationId="{28BE2D0F-F882-403C-DED9-61E358BCB680}"/>
          </ac:spMkLst>
        </pc:spChg>
        <pc:spChg chg="add mod">
          <ac:chgData name="冠辰 李" userId="a9b44f5b934ee55f" providerId="LiveId" clId="{DDB9DA0D-7434-45F0-B07B-33AEA0E90EBE}" dt="2024-03-13T12:48:17.267" v="3792" actId="164"/>
          <ac:spMkLst>
            <pc:docMk/>
            <pc:sldMk cId="1296742122" sldId="277"/>
            <ac:spMk id="132" creationId="{5436652C-593F-76E0-FD79-2ADF3053BCF4}"/>
          </ac:spMkLst>
        </pc:spChg>
        <pc:spChg chg="add mod">
          <ac:chgData name="冠辰 李" userId="a9b44f5b934ee55f" providerId="LiveId" clId="{DDB9DA0D-7434-45F0-B07B-33AEA0E90EBE}" dt="2024-03-13T12:48:17.267" v="3792" actId="164"/>
          <ac:spMkLst>
            <pc:docMk/>
            <pc:sldMk cId="1296742122" sldId="277"/>
            <ac:spMk id="133" creationId="{3525B1E1-8BA3-D679-35B0-9604C6BA7B62}"/>
          </ac:spMkLst>
        </pc:spChg>
        <pc:spChg chg="add mod">
          <ac:chgData name="冠辰 李" userId="a9b44f5b934ee55f" providerId="LiveId" clId="{DDB9DA0D-7434-45F0-B07B-33AEA0E90EBE}" dt="2024-03-13T12:48:17.267" v="3792" actId="164"/>
          <ac:spMkLst>
            <pc:docMk/>
            <pc:sldMk cId="1296742122" sldId="277"/>
            <ac:spMk id="135" creationId="{BD3F6E9C-372A-0AA7-2241-5E1C0808E43B}"/>
          </ac:spMkLst>
        </pc:spChg>
        <pc:spChg chg="add mod">
          <ac:chgData name="冠辰 李" userId="a9b44f5b934ee55f" providerId="LiveId" clId="{DDB9DA0D-7434-45F0-B07B-33AEA0E90EBE}" dt="2024-03-13T12:48:17.267" v="3792" actId="164"/>
          <ac:spMkLst>
            <pc:docMk/>
            <pc:sldMk cId="1296742122" sldId="277"/>
            <ac:spMk id="137" creationId="{B69797FD-C753-3F09-BEB8-55DDB5EC9940}"/>
          </ac:spMkLst>
        </pc:spChg>
        <pc:spChg chg="add mod">
          <ac:chgData name="冠辰 李" userId="a9b44f5b934ee55f" providerId="LiveId" clId="{DDB9DA0D-7434-45F0-B07B-33AEA0E90EBE}" dt="2024-03-13T12:51:56.613" v="4023" actId="164"/>
          <ac:spMkLst>
            <pc:docMk/>
            <pc:sldMk cId="1296742122" sldId="277"/>
            <ac:spMk id="167" creationId="{C5644835-512C-BAFF-2697-3A06308B6409}"/>
          </ac:spMkLst>
        </pc:spChg>
        <pc:spChg chg="add mod">
          <ac:chgData name="冠辰 李" userId="a9b44f5b934ee55f" providerId="LiveId" clId="{DDB9DA0D-7434-45F0-B07B-33AEA0E90EBE}" dt="2024-03-13T12:51:56.613" v="4023" actId="164"/>
          <ac:spMkLst>
            <pc:docMk/>
            <pc:sldMk cId="1296742122" sldId="277"/>
            <ac:spMk id="168" creationId="{74ABD1BC-9D77-2E7B-4658-63B653C8BA50}"/>
          </ac:spMkLst>
        </pc:spChg>
        <pc:spChg chg="add mod">
          <ac:chgData name="冠辰 李" userId="a9b44f5b934ee55f" providerId="LiveId" clId="{DDB9DA0D-7434-45F0-B07B-33AEA0E90EBE}" dt="2024-03-13T12:51:56.613" v="4023" actId="164"/>
          <ac:spMkLst>
            <pc:docMk/>
            <pc:sldMk cId="1296742122" sldId="277"/>
            <ac:spMk id="169" creationId="{3E42556E-414B-66C1-F10B-CEDEF6DF507A}"/>
          </ac:spMkLst>
        </pc:spChg>
        <pc:spChg chg="add mod">
          <ac:chgData name="冠辰 李" userId="a9b44f5b934ee55f" providerId="LiveId" clId="{DDB9DA0D-7434-45F0-B07B-33AEA0E90EBE}" dt="2024-03-13T12:51:56.613" v="4023" actId="164"/>
          <ac:spMkLst>
            <pc:docMk/>
            <pc:sldMk cId="1296742122" sldId="277"/>
            <ac:spMk id="170" creationId="{0898C307-023F-1146-CA0F-22FD3D1AB089}"/>
          </ac:spMkLst>
        </pc:spChg>
        <pc:spChg chg="add mod">
          <ac:chgData name="冠辰 李" userId="a9b44f5b934ee55f" providerId="LiveId" clId="{DDB9DA0D-7434-45F0-B07B-33AEA0E90EBE}" dt="2024-03-13T12:51:56.613" v="4023" actId="164"/>
          <ac:spMkLst>
            <pc:docMk/>
            <pc:sldMk cId="1296742122" sldId="277"/>
            <ac:spMk id="171" creationId="{D8E5000B-310D-9383-7307-5F902EC2D8EE}"/>
          </ac:spMkLst>
        </pc:spChg>
        <pc:spChg chg="add mod">
          <ac:chgData name="冠辰 李" userId="a9b44f5b934ee55f" providerId="LiveId" clId="{DDB9DA0D-7434-45F0-B07B-33AEA0E90EBE}" dt="2024-03-13T12:51:56.613" v="4023" actId="164"/>
          <ac:spMkLst>
            <pc:docMk/>
            <pc:sldMk cId="1296742122" sldId="277"/>
            <ac:spMk id="172" creationId="{0ABF0DA6-79AC-84A1-CA08-EA8EB61DF85B}"/>
          </ac:spMkLst>
        </pc:spChg>
        <pc:spChg chg="add mod">
          <ac:chgData name="冠辰 李" userId="a9b44f5b934ee55f" providerId="LiveId" clId="{DDB9DA0D-7434-45F0-B07B-33AEA0E90EBE}" dt="2024-03-13T12:51:56.613" v="4023" actId="164"/>
          <ac:spMkLst>
            <pc:docMk/>
            <pc:sldMk cId="1296742122" sldId="277"/>
            <ac:spMk id="173" creationId="{6D7FECE7-03BA-DD76-538D-8E20BC0C9C13}"/>
          </ac:spMkLst>
        </pc:spChg>
        <pc:spChg chg="add mod">
          <ac:chgData name="冠辰 李" userId="a9b44f5b934ee55f" providerId="LiveId" clId="{DDB9DA0D-7434-45F0-B07B-33AEA0E90EBE}" dt="2024-03-13T12:51:56.613" v="4023" actId="164"/>
          <ac:spMkLst>
            <pc:docMk/>
            <pc:sldMk cId="1296742122" sldId="277"/>
            <ac:spMk id="174" creationId="{E3FC0681-AC56-9E39-8FBF-FF304B8333DE}"/>
          </ac:spMkLst>
        </pc:spChg>
        <pc:spChg chg="add mod">
          <ac:chgData name="冠辰 李" userId="a9b44f5b934ee55f" providerId="LiveId" clId="{DDB9DA0D-7434-45F0-B07B-33AEA0E90EBE}" dt="2024-03-13T12:51:56.613" v="4023" actId="164"/>
          <ac:spMkLst>
            <pc:docMk/>
            <pc:sldMk cId="1296742122" sldId="277"/>
            <ac:spMk id="175" creationId="{988A17A7-CE92-AADA-89CC-6F739418BCAB}"/>
          </ac:spMkLst>
        </pc:spChg>
        <pc:spChg chg="add mod">
          <ac:chgData name="冠辰 李" userId="a9b44f5b934ee55f" providerId="LiveId" clId="{DDB9DA0D-7434-45F0-B07B-33AEA0E90EBE}" dt="2024-03-13T12:56:25.201" v="4158" actId="164"/>
          <ac:spMkLst>
            <pc:docMk/>
            <pc:sldMk cId="1296742122" sldId="277"/>
            <ac:spMk id="181" creationId="{8EBAFDD3-8490-E7F1-437E-4F3A59EA4795}"/>
          </ac:spMkLst>
        </pc:spChg>
        <pc:spChg chg="add mod">
          <ac:chgData name="冠辰 李" userId="a9b44f5b934ee55f" providerId="LiveId" clId="{DDB9DA0D-7434-45F0-B07B-33AEA0E90EBE}" dt="2024-03-20T13:09:11.709" v="5543" actId="1038"/>
          <ac:spMkLst>
            <pc:docMk/>
            <pc:sldMk cId="1296742122" sldId="277"/>
            <ac:spMk id="185" creationId="{07CF2EAF-C112-896A-1B52-81142F3C677E}"/>
          </ac:spMkLst>
        </pc:spChg>
        <pc:spChg chg="add mod">
          <ac:chgData name="冠辰 李" userId="a9b44f5b934ee55f" providerId="LiveId" clId="{DDB9DA0D-7434-45F0-B07B-33AEA0E90EBE}" dt="2024-03-20T13:09:17.783" v="5548" actId="20577"/>
          <ac:spMkLst>
            <pc:docMk/>
            <pc:sldMk cId="1296742122" sldId="277"/>
            <ac:spMk id="186" creationId="{AB1E111C-0582-913C-2E2E-C93E87F86BDC}"/>
          </ac:spMkLst>
        </pc:spChg>
        <pc:spChg chg="add mod">
          <ac:chgData name="冠辰 李" userId="a9b44f5b934ee55f" providerId="LiveId" clId="{DDB9DA0D-7434-45F0-B07B-33AEA0E90EBE}" dt="2024-03-20T13:09:29.295" v="5567" actId="1037"/>
          <ac:spMkLst>
            <pc:docMk/>
            <pc:sldMk cId="1296742122" sldId="277"/>
            <ac:spMk id="187" creationId="{07713AAB-B1EB-1AA4-8E76-00145ACD4FD1}"/>
          </ac:spMkLst>
        </pc:spChg>
        <pc:grpChg chg="add mod">
          <ac:chgData name="冠辰 李" userId="a9b44f5b934ee55f" providerId="LiveId" clId="{DDB9DA0D-7434-45F0-B07B-33AEA0E90EBE}" dt="2024-03-13T08:02:17.141" v="3477" actId="164"/>
          <ac:grpSpMkLst>
            <pc:docMk/>
            <pc:sldMk cId="1296742122" sldId="277"/>
            <ac:grpSpMk id="19" creationId="{A8D28BD5-2B0A-9651-898F-E392B9EC3127}"/>
          </ac:grpSpMkLst>
        </pc:grpChg>
        <pc:grpChg chg="add mod">
          <ac:chgData name="冠辰 李" userId="a9b44f5b934ee55f" providerId="LiveId" clId="{DDB9DA0D-7434-45F0-B07B-33AEA0E90EBE}" dt="2024-03-13T08:02:17.141" v="3477" actId="164"/>
          <ac:grpSpMkLst>
            <pc:docMk/>
            <pc:sldMk cId="1296742122" sldId="277"/>
            <ac:grpSpMk id="20" creationId="{BB5FAE64-2299-F710-E9C0-7503A1621217}"/>
          </ac:grpSpMkLst>
        </pc:grpChg>
        <pc:grpChg chg="add mod">
          <ac:chgData name="冠辰 李" userId="a9b44f5b934ee55f" providerId="LiveId" clId="{DDB9DA0D-7434-45F0-B07B-33AEA0E90EBE}" dt="2024-03-13T08:02:17.141" v="3477" actId="164"/>
          <ac:grpSpMkLst>
            <pc:docMk/>
            <pc:sldMk cId="1296742122" sldId="277"/>
            <ac:grpSpMk id="21" creationId="{7CE48266-B84D-1A4B-529B-4AE20BEE5F35}"/>
          </ac:grpSpMkLst>
        </pc:grpChg>
        <pc:grpChg chg="add mod">
          <ac:chgData name="冠辰 李" userId="a9b44f5b934ee55f" providerId="LiveId" clId="{DDB9DA0D-7434-45F0-B07B-33AEA0E90EBE}" dt="2024-03-13T08:02:17.141" v="3477" actId="164"/>
          <ac:grpSpMkLst>
            <pc:docMk/>
            <pc:sldMk cId="1296742122" sldId="277"/>
            <ac:grpSpMk id="22" creationId="{8BF07662-1F01-0343-5DBA-F739C198005F}"/>
          </ac:grpSpMkLst>
        </pc:grpChg>
        <pc:grpChg chg="add mod">
          <ac:chgData name="冠辰 李" userId="a9b44f5b934ee55f" providerId="LiveId" clId="{DDB9DA0D-7434-45F0-B07B-33AEA0E90EBE}" dt="2024-03-13T12:42:09.738" v="3673" actId="164"/>
          <ac:grpSpMkLst>
            <pc:docMk/>
            <pc:sldMk cId="1296742122" sldId="277"/>
            <ac:grpSpMk id="23" creationId="{D10C1F9E-829D-FEA3-8E45-88872ECC3911}"/>
          </ac:grpSpMkLst>
        </pc:grpChg>
        <pc:grpChg chg="add del mod">
          <ac:chgData name="冠辰 李" userId="a9b44f5b934ee55f" providerId="LiveId" clId="{DDB9DA0D-7434-45F0-B07B-33AEA0E90EBE}" dt="2024-03-13T12:46:46.423" v="3767" actId="165"/>
          <ac:grpSpMkLst>
            <pc:docMk/>
            <pc:sldMk cId="1296742122" sldId="277"/>
            <ac:grpSpMk id="36" creationId="{6BEEAB69-4EC3-DE9D-A205-654252BF5A4F}"/>
          </ac:grpSpMkLst>
        </pc:grpChg>
        <pc:grpChg chg="add mod">
          <ac:chgData name="冠辰 李" userId="a9b44f5b934ee55f" providerId="LiveId" clId="{DDB9DA0D-7434-45F0-B07B-33AEA0E90EBE}" dt="2024-03-13T12:48:07.469" v="3790" actId="164"/>
          <ac:grpSpMkLst>
            <pc:docMk/>
            <pc:sldMk cId="1296742122" sldId="277"/>
            <ac:grpSpMk id="37" creationId="{10DE193B-89C3-CA6E-E46B-AE53D5712AD2}"/>
          </ac:grpSpMkLst>
        </pc:grpChg>
        <pc:grpChg chg="add mod">
          <ac:chgData name="冠辰 李" userId="a9b44f5b934ee55f" providerId="LiveId" clId="{DDB9DA0D-7434-45F0-B07B-33AEA0E90EBE}" dt="2024-03-13T12:56:25.201" v="4158" actId="164"/>
          <ac:grpSpMkLst>
            <pc:docMk/>
            <pc:sldMk cId="1296742122" sldId="277"/>
            <ac:grpSpMk id="93" creationId="{692D9B5B-1FC8-4095-C8E0-EC8DAEEDC667}"/>
          </ac:grpSpMkLst>
        </pc:grpChg>
        <pc:grpChg chg="add mod">
          <ac:chgData name="冠辰 李" userId="a9b44f5b934ee55f" providerId="LiveId" clId="{DDB9DA0D-7434-45F0-B07B-33AEA0E90EBE}" dt="2024-03-13T12:56:25.201" v="4158" actId="164"/>
          <ac:grpSpMkLst>
            <pc:docMk/>
            <pc:sldMk cId="1296742122" sldId="277"/>
            <ac:grpSpMk id="165" creationId="{77EF775B-80D9-0B5F-EF15-B58302625D5A}"/>
          </ac:grpSpMkLst>
        </pc:grpChg>
        <pc:grpChg chg="add mod">
          <ac:chgData name="冠辰 李" userId="a9b44f5b934ee55f" providerId="LiveId" clId="{DDB9DA0D-7434-45F0-B07B-33AEA0E90EBE}" dt="2024-03-13T12:56:25.201" v="4158" actId="164"/>
          <ac:grpSpMkLst>
            <pc:docMk/>
            <pc:sldMk cId="1296742122" sldId="277"/>
            <ac:grpSpMk id="166" creationId="{7ECFFFEC-8D06-6052-5A95-90E9902A8CAD}"/>
          </ac:grpSpMkLst>
        </pc:grpChg>
        <pc:grpChg chg="add mod">
          <ac:chgData name="冠辰 李" userId="a9b44f5b934ee55f" providerId="LiveId" clId="{DDB9DA0D-7434-45F0-B07B-33AEA0E90EBE}" dt="2024-03-13T12:56:25.201" v="4158" actId="164"/>
          <ac:grpSpMkLst>
            <pc:docMk/>
            <pc:sldMk cId="1296742122" sldId="277"/>
            <ac:grpSpMk id="180" creationId="{9021F4DB-8AD7-FF34-6F99-E5D2835C4233}"/>
          </ac:grpSpMkLst>
        </pc:grpChg>
        <pc:grpChg chg="add mod">
          <ac:chgData name="冠辰 李" userId="a9b44f5b934ee55f" providerId="LiveId" clId="{DDB9DA0D-7434-45F0-B07B-33AEA0E90EBE}" dt="2024-03-13T12:56:25.201" v="4158" actId="164"/>
          <ac:grpSpMkLst>
            <pc:docMk/>
            <pc:sldMk cId="1296742122" sldId="277"/>
            <ac:grpSpMk id="188" creationId="{DF94AD47-A84B-D6B6-4C47-2EA7E3781699}"/>
          </ac:grpSpMkLst>
        </pc:grpChg>
        <pc:picChg chg="add del mod modCrop">
          <ac:chgData name="冠辰 李" userId="a9b44f5b934ee55f" providerId="LiveId" clId="{DDB9DA0D-7434-45F0-B07B-33AEA0E90EBE}" dt="2024-03-13T12:42:16.884" v="3675" actId="478"/>
          <ac:picMkLst>
            <pc:docMk/>
            <pc:sldMk cId="1296742122" sldId="277"/>
            <ac:picMk id="4" creationId="{204B8465-4080-F4D5-C21B-181C31ABCB72}"/>
          </ac:picMkLst>
        </pc:picChg>
        <pc:picChg chg="add del mod modCrop">
          <ac:chgData name="冠辰 李" userId="a9b44f5b934ee55f" providerId="LiveId" clId="{DDB9DA0D-7434-45F0-B07B-33AEA0E90EBE}" dt="2024-03-13T12:56:20.717" v="4157" actId="478"/>
          <ac:picMkLst>
            <pc:docMk/>
            <pc:sldMk cId="1296742122" sldId="277"/>
            <ac:picMk id="5" creationId="{D611F31C-19F8-5498-F21E-96246D667162}"/>
          </ac:picMkLst>
        </pc:pic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40" creationId="{22B508CD-6885-D9A0-D936-3DAF31F0C7C6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41" creationId="{5DA1A824-EC99-99D8-F858-DA4474132F9F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44" creationId="{B72A2548-29AD-C338-3D6A-21403B7EAA68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48" creationId="{06A8BD12-261B-7C63-00A5-4FFD2E6CBE95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53" creationId="{CAF8A3ED-2274-78D4-C9DF-5A66EA40CF2A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56" creationId="{B3BBAA7D-0980-95DD-042D-9193B2345D2F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59" creationId="{AD79B0F7-9A01-D218-2BB8-FEEDED0833A6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62" creationId="{12537E56-BF39-B539-7E99-9EB1DB5EC3F2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66" creationId="{F6D69E4D-FC6F-CDED-1EFF-4F1E25EE440E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67" creationId="{B4CD8DE2-13BE-A111-A92F-D80226706309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72" creationId="{9546FBBE-60F3-7613-3527-39BB86CA7E18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75" creationId="{10338A42-3932-8E36-6AD5-E7F5206A24D5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78" creationId="{A2107606-B9E2-A64E-CEB5-126BEEE46FFA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81" creationId="{DE410FDF-EC3D-811C-77A7-6CF658D06E5E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84" creationId="{4C222B9D-87DE-1260-0509-BC99EFE4C28A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87" creationId="{003BC542-6B68-4123-7F6E-4F477DBB16C0}"/>
          </ac:cxnSpMkLst>
        </pc:cxnChg>
        <pc:cxnChg chg="add mod">
          <ac:chgData name="冠辰 李" userId="a9b44f5b934ee55f" providerId="LiveId" clId="{DDB9DA0D-7434-45F0-B07B-33AEA0E90EBE}" dt="2024-03-13T12:42:09.738" v="3673" actId="164"/>
          <ac:cxnSpMkLst>
            <pc:docMk/>
            <pc:sldMk cId="1296742122" sldId="277"/>
            <ac:cxnSpMk id="90" creationId="{1D7EAE89-E62E-D173-D8A4-027C7A0CEA2B}"/>
          </ac:cxnSpMkLst>
        </pc:cxnChg>
        <pc:cxnChg chg="add mod">
          <ac:chgData name="冠辰 李" userId="a9b44f5b934ee55f" providerId="LiveId" clId="{DDB9DA0D-7434-45F0-B07B-33AEA0E90EBE}" dt="2024-03-13T12:48:07.469" v="3790" actId="164"/>
          <ac:cxnSpMkLst>
            <pc:docMk/>
            <pc:sldMk cId="1296742122" sldId="277"/>
            <ac:cxnSpMk id="97" creationId="{143CAEBB-03DA-FAEA-8DFC-2405EC6EB581}"/>
          </ac:cxnSpMkLst>
        </pc:cxnChg>
        <pc:cxnChg chg="add mod">
          <ac:chgData name="冠辰 李" userId="a9b44f5b934ee55f" providerId="LiveId" clId="{DDB9DA0D-7434-45F0-B07B-33AEA0E90EBE}" dt="2024-03-13T12:48:07.469" v="3790" actId="164"/>
          <ac:cxnSpMkLst>
            <pc:docMk/>
            <pc:sldMk cId="1296742122" sldId="277"/>
            <ac:cxnSpMk id="100" creationId="{F226455D-71D8-98FC-A1DA-296FF6BF17FF}"/>
          </ac:cxnSpMkLst>
        </pc:cxnChg>
        <pc:cxnChg chg="add mod">
          <ac:chgData name="冠辰 李" userId="a9b44f5b934ee55f" providerId="LiveId" clId="{DDB9DA0D-7434-45F0-B07B-33AEA0E90EBE}" dt="2024-03-13T12:48:07.469" v="3790" actId="164"/>
          <ac:cxnSpMkLst>
            <pc:docMk/>
            <pc:sldMk cId="1296742122" sldId="277"/>
            <ac:cxnSpMk id="103" creationId="{1DCDFDD9-2468-B275-59B2-84ADAF4B633F}"/>
          </ac:cxnSpMkLst>
        </pc:cxnChg>
        <pc:cxnChg chg="add mod">
          <ac:chgData name="冠辰 李" userId="a9b44f5b934ee55f" providerId="LiveId" clId="{DDB9DA0D-7434-45F0-B07B-33AEA0E90EBE}" dt="2024-03-13T12:48:07.469" v="3790" actId="164"/>
          <ac:cxnSpMkLst>
            <pc:docMk/>
            <pc:sldMk cId="1296742122" sldId="277"/>
            <ac:cxnSpMk id="106" creationId="{99005FD3-8157-9852-0E51-3BF681993086}"/>
          </ac:cxnSpMkLst>
        </pc:cxnChg>
        <pc:cxnChg chg="add mod">
          <ac:chgData name="冠辰 李" userId="a9b44f5b934ee55f" providerId="LiveId" clId="{DDB9DA0D-7434-45F0-B07B-33AEA0E90EBE}" dt="2024-03-13T12:48:07.469" v="3790" actId="164"/>
          <ac:cxnSpMkLst>
            <pc:docMk/>
            <pc:sldMk cId="1296742122" sldId="277"/>
            <ac:cxnSpMk id="109" creationId="{448F15CF-1D62-ADDC-FD6B-E32C8D035D96}"/>
          </ac:cxnSpMkLst>
        </pc:cxnChg>
        <pc:cxnChg chg="add mod">
          <ac:chgData name="冠辰 李" userId="a9b44f5b934ee55f" providerId="LiveId" clId="{DDB9DA0D-7434-45F0-B07B-33AEA0E90EBE}" dt="2024-03-13T12:48:07.469" v="3790" actId="164"/>
          <ac:cxnSpMkLst>
            <pc:docMk/>
            <pc:sldMk cId="1296742122" sldId="277"/>
            <ac:cxnSpMk id="112" creationId="{1F1323C4-468F-8673-9A57-4988D439F262}"/>
          </ac:cxnSpMkLst>
        </pc:cxnChg>
        <pc:cxnChg chg="add mod">
          <ac:chgData name="冠辰 李" userId="a9b44f5b934ee55f" providerId="LiveId" clId="{DDB9DA0D-7434-45F0-B07B-33AEA0E90EBE}" dt="2024-03-13T12:48:07.469" v="3790" actId="164"/>
          <ac:cxnSpMkLst>
            <pc:docMk/>
            <pc:sldMk cId="1296742122" sldId="277"/>
            <ac:cxnSpMk id="115" creationId="{30334D81-6CB9-C780-CDBE-10BE0888B106}"/>
          </ac:cxnSpMkLst>
        </pc:cxnChg>
        <pc:cxnChg chg="add mod">
          <ac:chgData name="冠辰 李" userId="a9b44f5b934ee55f" providerId="LiveId" clId="{DDB9DA0D-7434-45F0-B07B-33AEA0E90EBE}" dt="2024-03-13T12:48:07.469" v="3790" actId="164"/>
          <ac:cxnSpMkLst>
            <pc:docMk/>
            <pc:sldMk cId="1296742122" sldId="277"/>
            <ac:cxnSpMk id="118" creationId="{3EF4EE0E-01F5-A081-550A-252A1D6F51CC}"/>
          </ac:cxnSpMkLst>
        </pc:cxnChg>
        <pc:cxnChg chg="add mod">
          <ac:chgData name="冠辰 李" userId="a9b44f5b934ee55f" providerId="LiveId" clId="{DDB9DA0D-7434-45F0-B07B-33AEA0E90EBE}" dt="2024-03-13T12:48:07.469" v="3790" actId="164"/>
          <ac:cxnSpMkLst>
            <pc:docMk/>
            <pc:sldMk cId="1296742122" sldId="277"/>
            <ac:cxnSpMk id="123" creationId="{74958AB0-D793-E05A-95A2-084E24F1D4F3}"/>
          </ac:cxnSpMkLst>
        </pc:cxnChg>
        <pc:cxnChg chg="add mod">
          <ac:chgData name="冠辰 李" userId="a9b44f5b934ee55f" providerId="LiveId" clId="{DDB9DA0D-7434-45F0-B07B-33AEA0E90EBE}" dt="2024-03-13T12:48:07.469" v="3790" actId="164"/>
          <ac:cxnSpMkLst>
            <pc:docMk/>
            <pc:sldMk cId="1296742122" sldId="277"/>
            <ac:cxnSpMk id="126" creationId="{5BA53EA2-FDAC-1793-023A-5FF9A4D61F2F}"/>
          </ac:cxnSpMkLst>
        </pc:cxnChg>
        <pc:cxnChg chg="add mod">
          <ac:chgData name="冠辰 李" userId="a9b44f5b934ee55f" providerId="LiveId" clId="{DDB9DA0D-7434-45F0-B07B-33AEA0E90EBE}" dt="2024-03-13T12:48:07.469" v="3790" actId="164"/>
          <ac:cxnSpMkLst>
            <pc:docMk/>
            <pc:sldMk cId="1296742122" sldId="277"/>
            <ac:cxnSpMk id="129" creationId="{047EB3FA-E928-43BE-88B5-BE8F802696F5}"/>
          </ac:cxnSpMkLst>
        </pc:cxnChg>
        <pc:cxnChg chg="add mod">
          <ac:chgData name="冠辰 李" userId="a9b44f5b934ee55f" providerId="LiveId" clId="{DDB9DA0D-7434-45F0-B07B-33AEA0E90EBE}" dt="2024-03-13T12:48:17.267" v="3792" actId="164"/>
          <ac:cxnSpMkLst>
            <pc:docMk/>
            <pc:sldMk cId="1296742122" sldId="277"/>
            <ac:cxnSpMk id="134" creationId="{D1B3809D-A2DF-D13F-6508-126564D25A0D}"/>
          </ac:cxnSpMkLst>
        </pc:cxnChg>
        <pc:cxnChg chg="add mod">
          <ac:chgData name="冠辰 李" userId="a9b44f5b934ee55f" providerId="LiveId" clId="{DDB9DA0D-7434-45F0-B07B-33AEA0E90EBE}" dt="2024-03-13T12:48:17.267" v="3792" actId="164"/>
          <ac:cxnSpMkLst>
            <pc:docMk/>
            <pc:sldMk cId="1296742122" sldId="277"/>
            <ac:cxnSpMk id="136" creationId="{2005BA00-E091-A5C3-38E5-3E186C4D38AC}"/>
          </ac:cxnSpMkLst>
        </pc:cxnChg>
        <pc:cxnChg chg="add mod">
          <ac:chgData name="冠辰 李" userId="a9b44f5b934ee55f" providerId="LiveId" clId="{DDB9DA0D-7434-45F0-B07B-33AEA0E90EBE}" dt="2024-03-13T12:48:17.267" v="3792" actId="164"/>
          <ac:cxnSpMkLst>
            <pc:docMk/>
            <pc:sldMk cId="1296742122" sldId="277"/>
            <ac:cxnSpMk id="138" creationId="{9738FD6B-2DE2-45BB-2E2C-7EDE3D9C6ECD}"/>
          </ac:cxnSpMkLst>
        </pc:cxnChg>
        <pc:cxnChg chg="add mod">
          <ac:chgData name="冠辰 李" userId="a9b44f5b934ee55f" providerId="LiveId" clId="{DDB9DA0D-7434-45F0-B07B-33AEA0E90EBE}" dt="2024-03-13T12:48:17.267" v="3792" actId="164"/>
          <ac:cxnSpMkLst>
            <pc:docMk/>
            <pc:sldMk cId="1296742122" sldId="277"/>
            <ac:cxnSpMk id="139" creationId="{80ED7D81-A5BF-C5E4-C872-FEAA4664560A}"/>
          </ac:cxnSpMkLst>
        </pc:cxnChg>
        <pc:cxnChg chg="add mod">
          <ac:chgData name="冠辰 李" userId="a9b44f5b934ee55f" providerId="LiveId" clId="{DDB9DA0D-7434-45F0-B07B-33AEA0E90EBE}" dt="2024-03-13T12:48:17.267" v="3792" actId="164"/>
          <ac:cxnSpMkLst>
            <pc:docMk/>
            <pc:sldMk cId="1296742122" sldId="277"/>
            <ac:cxnSpMk id="142" creationId="{22CE50CE-2BA1-7A08-28C7-3AE0A9D42C16}"/>
          </ac:cxnSpMkLst>
        </pc:cxnChg>
        <pc:cxnChg chg="add mod">
          <ac:chgData name="冠辰 李" userId="a9b44f5b934ee55f" providerId="LiveId" clId="{DDB9DA0D-7434-45F0-B07B-33AEA0E90EBE}" dt="2024-03-13T12:48:17.267" v="3792" actId="164"/>
          <ac:cxnSpMkLst>
            <pc:docMk/>
            <pc:sldMk cId="1296742122" sldId="277"/>
            <ac:cxnSpMk id="147" creationId="{5DC87C3A-5189-61F4-6635-2AFCF1698FEA}"/>
          </ac:cxnSpMkLst>
        </pc:cxnChg>
        <pc:cxnChg chg="add mod">
          <ac:chgData name="冠辰 李" userId="a9b44f5b934ee55f" providerId="LiveId" clId="{DDB9DA0D-7434-45F0-B07B-33AEA0E90EBE}" dt="2024-03-13T12:48:17.267" v="3792" actId="164"/>
          <ac:cxnSpMkLst>
            <pc:docMk/>
            <pc:sldMk cId="1296742122" sldId="277"/>
            <ac:cxnSpMk id="150" creationId="{FA4442F5-2962-A218-B10C-F2B400E5297C}"/>
          </ac:cxnSpMkLst>
        </pc:cxnChg>
        <pc:cxnChg chg="add mod">
          <ac:chgData name="冠辰 李" userId="a9b44f5b934ee55f" providerId="LiveId" clId="{DDB9DA0D-7434-45F0-B07B-33AEA0E90EBE}" dt="2024-03-13T12:48:17.267" v="3792" actId="164"/>
          <ac:cxnSpMkLst>
            <pc:docMk/>
            <pc:sldMk cId="1296742122" sldId="277"/>
            <ac:cxnSpMk id="154" creationId="{24412899-BE4A-601D-3567-319E524B59D4}"/>
          </ac:cxnSpMkLst>
        </pc:cxnChg>
        <pc:cxnChg chg="add mod">
          <ac:chgData name="冠辰 李" userId="a9b44f5b934ee55f" providerId="LiveId" clId="{DDB9DA0D-7434-45F0-B07B-33AEA0E90EBE}" dt="2024-03-13T12:48:17.267" v="3792" actId="164"/>
          <ac:cxnSpMkLst>
            <pc:docMk/>
            <pc:sldMk cId="1296742122" sldId="277"/>
            <ac:cxnSpMk id="159" creationId="{B67E7675-5556-4F07-7775-44117D7D2EC1}"/>
          </ac:cxnSpMkLst>
        </pc:cxnChg>
        <pc:cxnChg chg="add mod">
          <ac:chgData name="冠辰 李" userId="a9b44f5b934ee55f" providerId="LiveId" clId="{DDB9DA0D-7434-45F0-B07B-33AEA0E90EBE}" dt="2024-03-13T12:48:17.267" v="3792" actId="164"/>
          <ac:cxnSpMkLst>
            <pc:docMk/>
            <pc:sldMk cId="1296742122" sldId="277"/>
            <ac:cxnSpMk id="162" creationId="{F977AE48-40D7-84BA-0411-EE8A7FB78F61}"/>
          </ac:cxnSpMkLst>
        </pc:cxnChg>
        <pc:cxnChg chg="add mod">
          <ac:chgData name="冠辰 李" userId="a9b44f5b934ee55f" providerId="LiveId" clId="{DDB9DA0D-7434-45F0-B07B-33AEA0E90EBE}" dt="2024-03-13T12:51:56.613" v="4023" actId="164"/>
          <ac:cxnSpMkLst>
            <pc:docMk/>
            <pc:sldMk cId="1296742122" sldId="277"/>
            <ac:cxnSpMk id="177" creationId="{14203B94-E9A9-45CE-B20A-8B61DD8AEE1C}"/>
          </ac:cxnSpMkLst>
        </pc:cxnChg>
        <pc:cxnChg chg="add mod">
          <ac:chgData name="冠辰 李" userId="a9b44f5b934ee55f" providerId="LiveId" clId="{DDB9DA0D-7434-45F0-B07B-33AEA0E90EBE}" dt="2024-03-13T12:51:56.613" v="4023" actId="164"/>
          <ac:cxnSpMkLst>
            <pc:docMk/>
            <pc:sldMk cId="1296742122" sldId="277"/>
            <ac:cxnSpMk id="178" creationId="{3FF69D2C-605F-8FD2-5B37-59A7D200BC60}"/>
          </ac:cxnSpMkLst>
        </pc:cxnChg>
        <pc:cxnChg chg="add mod">
          <ac:chgData name="冠辰 李" userId="a9b44f5b934ee55f" providerId="LiveId" clId="{DDB9DA0D-7434-45F0-B07B-33AEA0E90EBE}" dt="2024-03-13T12:51:56.613" v="4023" actId="164"/>
          <ac:cxnSpMkLst>
            <pc:docMk/>
            <pc:sldMk cId="1296742122" sldId="277"/>
            <ac:cxnSpMk id="179" creationId="{18BCE216-84C3-8767-1941-5962AC8465AB}"/>
          </ac:cxnSpMkLst>
        </pc:cxnChg>
        <pc:cxnChg chg="add mod">
          <ac:chgData name="冠辰 李" userId="a9b44f5b934ee55f" providerId="LiveId" clId="{DDB9DA0D-7434-45F0-B07B-33AEA0E90EBE}" dt="2024-03-13T12:58:26.358" v="4162" actId="14100"/>
          <ac:cxnSpMkLst>
            <pc:docMk/>
            <pc:sldMk cId="1296742122" sldId="277"/>
            <ac:cxnSpMk id="182" creationId="{12B7A06E-4157-09D4-9F6F-D4462BD2571F}"/>
          </ac:cxnSpMkLst>
        </pc:cxnChg>
        <pc:cxnChg chg="add mod">
          <ac:chgData name="冠辰 李" userId="a9b44f5b934ee55f" providerId="LiveId" clId="{DDB9DA0D-7434-45F0-B07B-33AEA0E90EBE}" dt="2024-03-13T12:58:31.373" v="4166" actId="14100"/>
          <ac:cxnSpMkLst>
            <pc:docMk/>
            <pc:sldMk cId="1296742122" sldId="277"/>
            <ac:cxnSpMk id="184" creationId="{574FFAAF-E52B-2A3D-F0E8-EA6B15E0CE1F}"/>
          </ac:cxnSpMkLst>
        </pc:cxnChg>
      </pc:sldChg>
      <pc:sldChg chg="addSp delSp modSp new mod">
        <pc:chgData name="冠辰 李" userId="a9b44f5b934ee55f" providerId="LiveId" clId="{DDB9DA0D-7434-45F0-B07B-33AEA0E90EBE}" dt="2024-03-20T13:12:13.610" v="5621" actId="1038"/>
        <pc:sldMkLst>
          <pc:docMk/>
          <pc:sldMk cId="1477287082" sldId="278"/>
        </pc:sldMkLst>
        <pc:spChg chg="del">
          <ac:chgData name="冠辰 李" userId="a9b44f5b934ee55f" providerId="LiveId" clId="{DDB9DA0D-7434-45F0-B07B-33AEA0E90EBE}" dt="2024-03-14T01:16:57.819" v="4169" actId="478"/>
          <ac:spMkLst>
            <pc:docMk/>
            <pc:sldMk cId="1477287082" sldId="278"/>
            <ac:spMk id="2" creationId="{8AB0A764-F1E1-44EE-F6E4-182FEFAB47A5}"/>
          </ac:spMkLst>
        </pc:spChg>
        <pc:spChg chg="del">
          <ac:chgData name="冠辰 李" userId="a9b44f5b934ee55f" providerId="LiveId" clId="{DDB9DA0D-7434-45F0-B07B-33AEA0E90EBE}" dt="2024-03-14T01:16:56.720" v="4168" actId="478"/>
          <ac:spMkLst>
            <pc:docMk/>
            <pc:sldMk cId="1477287082" sldId="278"/>
            <ac:spMk id="3" creationId="{217C5310-3E1D-48A3-3540-8BF5C6EC86C2}"/>
          </ac:spMkLst>
        </pc:spChg>
        <pc:spChg chg="add mod">
          <ac:chgData name="冠辰 李" userId="a9b44f5b934ee55f" providerId="LiveId" clId="{DDB9DA0D-7434-45F0-B07B-33AEA0E90EBE}" dt="2024-03-14T01:46:31.781" v="4480" actId="14100"/>
          <ac:spMkLst>
            <pc:docMk/>
            <pc:sldMk cId="1477287082" sldId="278"/>
            <ac:spMk id="4" creationId="{5D8D40DD-1EDE-33F3-7EE1-8113DB9AE250}"/>
          </ac:spMkLst>
        </pc:spChg>
        <pc:spChg chg="add mod">
          <ac:chgData name="冠辰 李" userId="a9b44f5b934ee55f" providerId="LiveId" clId="{DDB9DA0D-7434-45F0-B07B-33AEA0E90EBE}" dt="2024-03-14T01:42:20.930" v="4358" actId="692"/>
          <ac:spMkLst>
            <pc:docMk/>
            <pc:sldMk cId="1477287082" sldId="278"/>
            <ac:spMk id="7" creationId="{D566369C-30C2-CC83-CBDB-88A5BCD372F9}"/>
          </ac:spMkLst>
        </pc:spChg>
        <pc:spChg chg="add del mod">
          <ac:chgData name="冠辰 李" userId="a9b44f5b934ee55f" providerId="LiveId" clId="{DDB9DA0D-7434-45F0-B07B-33AEA0E90EBE}" dt="2024-03-14T01:24:11.150" v="4200" actId="478"/>
          <ac:spMkLst>
            <pc:docMk/>
            <pc:sldMk cId="1477287082" sldId="278"/>
            <ac:spMk id="8" creationId="{40AA6176-DF6D-4807-F679-C90801FC24F6}"/>
          </ac:spMkLst>
        </pc:spChg>
        <pc:spChg chg="mod">
          <ac:chgData name="冠辰 李" userId="a9b44f5b934ee55f" providerId="LiveId" clId="{DDB9DA0D-7434-45F0-B07B-33AEA0E90EBE}" dt="2024-03-14T01:42:27.270" v="4361" actId="692"/>
          <ac:spMkLst>
            <pc:docMk/>
            <pc:sldMk cId="1477287082" sldId="278"/>
            <ac:spMk id="20" creationId="{F1C877E4-6C2F-CFD2-0B76-C40908E75766}"/>
          </ac:spMkLst>
        </pc:spChg>
        <pc:spChg chg="mod">
          <ac:chgData name="冠辰 李" userId="a9b44f5b934ee55f" providerId="LiveId" clId="{DDB9DA0D-7434-45F0-B07B-33AEA0E90EBE}" dt="2024-03-14T01:36:25.341" v="4308" actId="208"/>
          <ac:spMkLst>
            <pc:docMk/>
            <pc:sldMk cId="1477287082" sldId="278"/>
            <ac:spMk id="26" creationId="{8E99F6B9-8278-3817-FFF4-CC8E29358A24}"/>
          </ac:spMkLst>
        </pc:spChg>
        <pc:spChg chg="add mod">
          <ac:chgData name="冠辰 李" userId="a9b44f5b934ee55f" providerId="LiveId" clId="{DDB9DA0D-7434-45F0-B07B-33AEA0E90EBE}" dt="2024-03-14T01:44:15.759" v="4418" actId="1036"/>
          <ac:spMkLst>
            <pc:docMk/>
            <pc:sldMk cId="1477287082" sldId="278"/>
            <ac:spMk id="40" creationId="{EDBD8655-2A34-0327-D893-85C048B63E43}"/>
          </ac:spMkLst>
        </pc:spChg>
        <pc:spChg chg="add mod">
          <ac:chgData name="冠辰 李" userId="a9b44f5b934ee55f" providerId="LiveId" clId="{DDB9DA0D-7434-45F0-B07B-33AEA0E90EBE}" dt="2024-03-20T13:12:13.610" v="5621" actId="1038"/>
          <ac:spMkLst>
            <pc:docMk/>
            <pc:sldMk cId="1477287082" sldId="278"/>
            <ac:spMk id="44" creationId="{EFA07D24-129F-9B5F-967F-74C66A9B4FF7}"/>
          </ac:spMkLst>
        </pc:spChg>
        <pc:spChg chg="add mod">
          <ac:chgData name="冠辰 李" userId="a9b44f5b934ee55f" providerId="LiveId" clId="{DDB9DA0D-7434-45F0-B07B-33AEA0E90EBE}" dt="2024-03-20T13:12:06.839" v="5619" actId="1037"/>
          <ac:spMkLst>
            <pc:docMk/>
            <pc:sldMk cId="1477287082" sldId="278"/>
            <ac:spMk id="47" creationId="{5103289F-517E-F51A-D28E-B9EB70B7110E}"/>
          </ac:spMkLst>
        </pc:spChg>
        <pc:spChg chg="add mod">
          <ac:chgData name="冠辰 李" userId="a9b44f5b934ee55f" providerId="LiveId" clId="{DDB9DA0D-7434-45F0-B07B-33AEA0E90EBE}" dt="2024-03-20T13:12:02.496" v="5618" actId="1038"/>
          <ac:spMkLst>
            <pc:docMk/>
            <pc:sldMk cId="1477287082" sldId="278"/>
            <ac:spMk id="48" creationId="{8F1D3061-3BAC-97A2-572A-B1427EDED330}"/>
          </ac:spMkLst>
        </pc:spChg>
        <pc:grpChg chg="add mod">
          <ac:chgData name="冠辰 李" userId="a9b44f5b934ee55f" providerId="LiveId" clId="{DDB9DA0D-7434-45F0-B07B-33AEA0E90EBE}" dt="2024-03-14T01:35:31.819" v="4300" actId="1076"/>
          <ac:grpSpMkLst>
            <pc:docMk/>
            <pc:sldMk cId="1477287082" sldId="278"/>
            <ac:grpSpMk id="10" creationId="{F387ECEC-FF77-CBB9-FE31-22F98AC9F08B}"/>
          </ac:grpSpMkLst>
        </pc:grpChg>
        <pc:grpChg chg="add mod">
          <ac:chgData name="冠辰 李" userId="a9b44f5b934ee55f" providerId="LiveId" clId="{DDB9DA0D-7434-45F0-B07B-33AEA0E90EBE}" dt="2024-03-14T01:35:31.819" v="4300" actId="1076"/>
          <ac:grpSpMkLst>
            <pc:docMk/>
            <pc:sldMk cId="1477287082" sldId="278"/>
            <ac:grpSpMk id="18" creationId="{9AC22F4B-665E-23AC-5FE3-7D4B01D64C3A}"/>
          </ac:grpSpMkLst>
        </pc:grpChg>
        <pc:grpChg chg="add mod">
          <ac:chgData name="冠辰 李" userId="a9b44f5b934ee55f" providerId="LiveId" clId="{DDB9DA0D-7434-45F0-B07B-33AEA0E90EBE}" dt="2024-03-14T01:35:51.509" v="4303" actId="1076"/>
          <ac:grpSpMkLst>
            <pc:docMk/>
            <pc:sldMk cId="1477287082" sldId="278"/>
            <ac:grpSpMk id="24" creationId="{2F3D0B8A-666E-5960-CEFC-FC36DB445DB8}"/>
          </ac:grpSpMkLst>
        </pc:grpChg>
        <pc:graphicFrameChg chg="add mod modGraphic">
          <ac:chgData name="冠辰 李" userId="a9b44f5b934ee55f" providerId="LiveId" clId="{DDB9DA0D-7434-45F0-B07B-33AEA0E90EBE}" dt="2024-03-14T01:35:31.819" v="4300" actId="1076"/>
          <ac:graphicFrameMkLst>
            <pc:docMk/>
            <pc:sldMk cId="1477287082" sldId="278"/>
            <ac:graphicFrameMk id="9" creationId="{16B091C4-F35F-7DCB-6A0D-4076DB795449}"/>
          </ac:graphicFrameMkLst>
        </pc:graphicFrameChg>
        <pc:graphicFrameChg chg="add mod modGraphic">
          <ac:chgData name="冠辰 李" userId="a9b44f5b934ee55f" providerId="LiveId" clId="{DDB9DA0D-7434-45F0-B07B-33AEA0E90EBE}" dt="2024-03-14T01:35:31.819" v="4300" actId="1076"/>
          <ac:graphicFrameMkLst>
            <pc:docMk/>
            <pc:sldMk cId="1477287082" sldId="278"/>
            <ac:graphicFrameMk id="21" creationId="{AAEB497F-1AAF-B815-B8C1-F6DF4AAD5BC4}"/>
          </ac:graphicFrameMkLst>
        </pc:graphicFrameChg>
        <pc:graphicFrameChg chg="add mod modGraphic">
          <ac:chgData name="冠辰 李" userId="a9b44f5b934ee55f" providerId="LiveId" clId="{DDB9DA0D-7434-45F0-B07B-33AEA0E90EBE}" dt="2024-03-14T01:40:58.457" v="4356" actId="207"/>
          <ac:graphicFrameMkLst>
            <pc:docMk/>
            <pc:sldMk cId="1477287082" sldId="278"/>
            <ac:graphicFrameMk id="27" creationId="{4960CAE7-2C4E-48C4-32A5-664E3BD4F10D}"/>
          </ac:graphicFrameMkLst>
        </pc:graphicFrameChg>
        <pc:picChg chg="add mod modCrop">
          <ac:chgData name="冠辰 李" userId="a9b44f5b934ee55f" providerId="LiveId" clId="{DDB9DA0D-7434-45F0-B07B-33AEA0E90EBE}" dt="2024-03-14T01:37:17.266" v="4323" actId="692"/>
          <ac:picMkLst>
            <pc:docMk/>
            <pc:sldMk cId="1477287082" sldId="278"/>
            <ac:picMk id="6" creationId="{77A2BB2C-A4D6-23E2-34B9-F983BC06D1D0}"/>
          </ac:picMkLst>
        </pc:picChg>
        <pc:picChg chg="mod">
          <ac:chgData name="冠辰 李" userId="a9b44f5b934ee55f" providerId="LiveId" clId="{DDB9DA0D-7434-45F0-B07B-33AEA0E90EBE}" dt="2024-03-14T01:37:11.373" v="4321" actId="692"/>
          <ac:picMkLst>
            <pc:docMk/>
            <pc:sldMk cId="1477287082" sldId="278"/>
            <ac:picMk id="19" creationId="{AB47CE18-47C3-BF68-719E-6282B4C389E1}"/>
          </ac:picMkLst>
        </pc:picChg>
        <pc:picChg chg="mod">
          <ac:chgData name="冠辰 李" userId="a9b44f5b934ee55f" providerId="LiveId" clId="{DDB9DA0D-7434-45F0-B07B-33AEA0E90EBE}" dt="2024-03-14T01:37:03.777" v="4319" actId="692"/>
          <ac:picMkLst>
            <pc:docMk/>
            <pc:sldMk cId="1477287082" sldId="278"/>
            <ac:picMk id="25" creationId="{1AB07CCA-0B8D-16D7-51C7-C0574F189FBE}"/>
          </ac:picMkLst>
        </pc:picChg>
        <pc:picChg chg="add del mod">
          <ac:chgData name="冠辰 李" userId="a9b44f5b934ee55f" providerId="LiveId" clId="{DDB9DA0D-7434-45F0-B07B-33AEA0E90EBE}" dt="2024-03-14T01:45:54.943" v="4448" actId="478"/>
          <ac:picMkLst>
            <pc:docMk/>
            <pc:sldMk cId="1477287082" sldId="278"/>
            <ac:picMk id="43" creationId="{FB49D0E8-E364-D449-C588-C818BA798FD3}"/>
          </ac:picMkLst>
        </pc:picChg>
        <pc:cxnChg chg="add mod">
          <ac:chgData name="冠辰 李" userId="a9b44f5b934ee55f" providerId="LiveId" clId="{DDB9DA0D-7434-45F0-B07B-33AEA0E90EBE}" dt="2024-03-14T01:35:31.819" v="4300" actId="1076"/>
          <ac:cxnSpMkLst>
            <pc:docMk/>
            <pc:sldMk cId="1477287082" sldId="278"/>
            <ac:cxnSpMk id="12" creationId="{6A5E07E5-EF05-D0B7-8AAE-EBE53CC66620}"/>
          </ac:cxnSpMkLst>
        </pc:cxnChg>
        <pc:cxnChg chg="add mod">
          <ac:chgData name="冠辰 李" userId="a9b44f5b934ee55f" providerId="LiveId" clId="{DDB9DA0D-7434-45F0-B07B-33AEA0E90EBE}" dt="2024-03-14T01:35:31.819" v="4300" actId="1076"/>
          <ac:cxnSpMkLst>
            <pc:docMk/>
            <pc:sldMk cId="1477287082" sldId="278"/>
            <ac:cxnSpMk id="13" creationId="{76167B2C-96C3-6C9A-18F4-D68DE02F7B62}"/>
          </ac:cxnSpMkLst>
        </pc:cxnChg>
        <pc:cxnChg chg="add mod">
          <ac:chgData name="冠辰 李" userId="a9b44f5b934ee55f" providerId="LiveId" clId="{DDB9DA0D-7434-45F0-B07B-33AEA0E90EBE}" dt="2024-03-14T01:35:31.819" v="4300" actId="1076"/>
          <ac:cxnSpMkLst>
            <pc:docMk/>
            <pc:sldMk cId="1477287082" sldId="278"/>
            <ac:cxnSpMk id="22" creationId="{EB5A53FD-B331-3410-FA3B-C662BCD3B276}"/>
          </ac:cxnSpMkLst>
        </pc:cxnChg>
        <pc:cxnChg chg="add mod">
          <ac:chgData name="冠辰 李" userId="a9b44f5b934ee55f" providerId="LiveId" clId="{DDB9DA0D-7434-45F0-B07B-33AEA0E90EBE}" dt="2024-03-14T01:35:31.819" v="4300" actId="1076"/>
          <ac:cxnSpMkLst>
            <pc:docMk/>
            <pc:sldMk cId="1477287082" sldId="278"/>
            <ac:cxnSpMk id="23" creationId="{78D668A9-7B85-1A37-9DDB-A7F5C90DA5D3}"/>
          </ac:cxnSpMkLst>
        </pc:cxnChg>
        <pc:cxnChg chg="add mod">
          <ac:chgData name="冠辰 李" userId="a9b44f5b934ee55f" providerId="LiveId" clId="{DDB9DA0D-7434-45F0-B07B-33AEA0E90EBE}" dt="2024-03-14T01:36:14.798" v="4305" actId="208"/>
          <ac:cxnSpMkLst>
            <pc:docMk/>
            <pc:sldMk cId="1477287082" sldId="278"/>
            <ac:cxnSpMk id="28" creationId="{858071F4-F41A-7786-1346-E07A4BAB9B3F}"/>
          </ac:cxnSpMkLst>
        </pc:cxnChg>
        <pc:cxnChg chg="add mod">
          <ac:chgData name="冠辰 李" userId="a9b44f5b934ee55f" providerId="LiveId" clId="{DDB9DA0D-7434-45F0-B07B-33AEA0E90EBE}" dt="2024-03-14T01:36:14.798" v="4305" actId="208"/>
          <ac:cxnSpMkLst>
            <pc:docMk/>
            <pc:sldMk cId="1477287082" sldId="278"/>
            <ac:cxnSpMk id="29" creationId="{1ABEF617-0B42-AF66-5FA0-0464766817EC}"/>
          </ac:cxnSpMkLst>
        </pc:cxnChg>
        <pc:cxnChg chg="add mod">
          <ac:chgData name="冠辰 李" userId="a9b44f5b934ee55f" providerId="LiveId" clId="{DDB9DA0D-7434-45F0-B07B-33AEA0E90EBE}" dt="2024-03-14T01:43:07.495" v="4371" actId="14100"/>
          <ac:cxnSpMkLst>
            <pc:docMk/>
            <pc:sldMk cId="1477287082" sldId="278"/>
            <ac:cxnSpMk id="31" creationId="{E41E9156-C168-C0A9-E059-B7E03FA0B89E}"/>
          </ac:cxnSpMkLst>
        </pc:cxnChg>
        <pc:cxnChg chg="add mod">
          <ac:chgData name="冠辰 李" userId="a9b44f5b934ee55f" providerId="LiveId" clId="{DDB9DA0D-7434-45F0-B07B-33AEA0E90EBE}" dt="2024-03-14T01:42:44.005" v="4364" actId="14100"/>
          <ac:cxnSpMkLst>
            <pc:docMk/>
            <pc:sldMk cId="1477287082" sldId="278"/>
            <ac:cxnSpMk id="32" creationId="{8FB52FEF-28F7-D656-247A-E33C5AAE425F}"/>
          </ac:cxnSpMkLst>
        </pc:cxnChg>
        <pc:cxnChg chg="add mod">
          <ac:chgData name="冠辰 李" userId="a9b44f5b934ee55f" providerId="LiveId" clId="{DDB9DA0D-7434-45F0-B07B-33AEA0E90EBE}" dt="2024-03-14T01:42:51.436" v="4367" actId="1035"/>
          <ac:cxnSpMkLst>
            <pc:docMk/>
            <pc:sldMk cId="1477287082" sldId="278"/>
            <ac:cxnSpMk id="35" creationId="{E5F01016-D211-F426-6191-31CADE7FAD13}"/>
          </ac:cxnSpMkLst>
        </pc:cxnChg>
        <pc:cxnChg chg="add mod">
          <ac:chgData name="冠辰 李" userId="a9b44f5b934ee55f" providerId="LiveId" clId="{DDB9DA0D-7434-45F0-B07B-33AEA0E90EBE}" dt="2024-03-14T01:42:59.741" v="4370" actId="14100"/>
          <ac:cxnSpMkLst>
            <pc:docMk/>
            <pc:sldMk cId="1477287082" sldId="278"/>
            <ac:cxnSpMk id="36" creationId="{BB493E55-B8C6-B916-A558-A6F612B5EBBA}"/>
          </ac:cxnSpMkLst>
        </pc:cxnChg>
        <pc:cxnChg chg="add mod">
          <ac:chgData name="冠辰 李" userId="a9b44f5b934ee55f" providerId="LiveId" clId="{DDB9DA0D-7434-45F0-B07B-33AEA0E90EBE}" dt="2024-03-14T01:46:45.128" v="4482" actId="14100"/>
          <ac:cxnSpMkLst>
            <pc:docMk/>
            <pc:sldMk cId="1477287082" sldId="278"/>
            <ac:cxnSpMk id="41" creationId="{A46153AF-7FEE-8518-F9A0-1C2115DC9195}"/>
          </ac:cxnSpMkLst>
        </pc:cxnChg>
        <pc:cxnChg chg="add mod">
          <ac:chgData name="冠辰 李" userId="a9b44f5b934ee55f" providerId="LiveId" clId="{DDB9DA0D-7434-45F0-B07B-33AEA0E90EBE}" dt="2024-03-14T01:46:51.929" v="4483" actId="14100"/>
          <ac:cxnSpMkLst>
            <pc:docMk/>
            <pc:sldMk cId="1477287082" sldId="278"/>
            <ac:cxnSpMk id="42" creationId="{E17991D4-7EF6-C5EA-529A-C738E5450CF1}"/>
          </ac:cxnSpMkLst>
        </pc:cxnChg>
      </pc:sldChg>
      <pc:sldChg chg="addSp delSp modSp new mod">
        <pc:chgData name="冠辰 李" userId="a9b44f5b934ee55f" providerId="LiveId" clId="{DDB9DA0D-7434-45F0-B07B-33AEA0E90EBE}" dt="2024-03-14T07:10:22.336" v="4785" actId="732"/>
        <pc:sldMkLst>
          <pc:docMk/>
          <pc:sldMk cId="1474145417" sldId="279"/>
        </pc:sldMkLst>
        <pc:spChg chg="del">
          <ac:chgData name="冠辰 李" userId="a9b44f5b934ee55f" providerId="LiveId" clId="{DDB9DA0D-7434-45F0-B07B-33AEA0E90EBE}" dt="2024-03-14T03:30:40.891" v="4548" actId="478"/>
          <ac:spMkLst>
            <pc:docMk/>
            <pc:sldMk cId="1474145417" sldId="279"/>
            <ac:spMk id="2" creationId="{C9C27521-9F99-1E0C-DBB5-ACC541E5D26F}"/>
          </ac:spMkLst>
        </pc:spChg>
        <pc:spChg chg="del">
          <ac:chgData name="冠辰 李" userId="a9b44f5b934ee55f" providerId="LiveId" clId="{DDB9DA0D-7434-45F0-B07B-33AEA0E90EBE}" dt="2024-03-14T03:30:42.313" v="4549" actId="478"/>
          <ac:spMkLst>
            <pc:docMk/>
            <pc:sldMk cId="1474145417" sldId="279"/>
            <ac:spMk id="3" creationId="{39331D8B-E1C0-6544-2D37-C34C6131409E}"/>
          </ac:spMkLst>
        </pc:spChg>
        <pc:spChg chg="add mod">
          <ac:chgData name="冠辰 李" userId="a9b44f5b934ee55f" providerId="LiveId" clId="{DDB9DA0D-7434-45F0-B07B-33AEA0E90EBE}" dt="2024-03-14T03:37:21.512" v="4779" actId="164"/>
          <ac:spMkLst>
            <pc:docMk/>
            <pc:sldMk cId="1474145417" sldId="279"/>
            <ac:spMk id="5" creationId="{A8046EFE-DB50-0525-3C90-A2097902421E}"/>
          </ac:spMkLst>
        </pc:spChg>
        <pc:spChg chg="add mod">
          <ac:chgData name="冠辰 李" userId="a9b44f5b934ee55f" providerId="LiveId" clId="{DDB9DA0D-7434-45F0-B07B-33AEA0E90EBE}" dt="2024-03-14T03:37:21.512" v="4779" actId="164"/>
          <ac:spMkLst>
            <pc:docMk/>
            <pc:sldMk cId="1474145417" sldId="279"/>
            <ac:spMk id="6" creationId="{45CDA51F-9636-06FE-EF35-A09F069B41EA}"/>
          </ac:spMkLst>
        </pc:spChg>
        <pc:spChg chg="add mod">
          <ac:chgData name="冠辰 李" userId="a9b44f5b934ee55f" providerId="LiveId" clId="{DDB9DA0D-7434-45F0-B07B-33AEA0E90EBE}" dt="2024-03-14T03:37:21.512" v="4779" actId="164"/>
          <ac:spMkLst>
            <pc:docMk/>
            <pc:sldMk cId="1474145417" sldId="279"/>
            <ac:spMk id="7" creationId="{5A18FCE7-7453-8670-FE12-912474745EFC}"/>
          </ac:spMkLst>
        </pc:spChg>
        <pc:spChg chg="add mod">
          <ac:chgData name="冠辰 李" userId="a9b44f5b934ee55f" providerId="LiveId" clId="{DDB9DA0D-7434-45F0-B07B-33AEA0E90EBE}" dt="2024-03-14T03:37:21.512" v="4779" actId="164"/>
          <ac:spMkLst>
            <pc:docMk/>
            <pc:sldMk cId="1474145417" sldId="279"/>
            <ac:spMk id="16" creationId="{FECA9449-EB27-9D55-7915-01672BE119B8}"/>
          </ac:spMkLst>
        </pc:spChg>
        <pc:spChg chg="add mod">
          <ac:chgData name="冠辰 李" userId="a9b44f5b934ee55f" providerId="LiveId" clId="{DDB9DA0D-7434-45F0-B07B-33AEA0E90EBE}" dt="2024-03-14T03:37:21.512" v="4779" actId="164"/>
          <ac:spMkLst>
            <pc:docMk/>
            <pc:sldMk cId="1474145417" sldId="279"/>
            <ac:spMk id="17" creationId="{B438BBEF-5338-14BF-81F7-6996C7C17C70}"/>
          </ac:spMkLst>
        </pc:spChg>
        <pc:spChg chg="add mod">
          <ac:chgData name="冠辰 李" userId="a9b44f5b934ee55f" providerId="LiveId" clId="{DDB9DA0D-7434-45F0-B07B-33AEA0E90EBE}" dt="2024-03-14T03:37:21.512" v="4779" actId="164"/>
          <ac:spMkLst>
            <pc:docMk/>
            <pc:sldMk cId="1474145417" sldId="279"/>
            <ac:spMk id="20" creationId="{F36DBB51-4B63-01A3-AF15-5627AE2D75FA}"/>
          </ac:spMkLst>
        </pc:spChg>
        <pc:spChg chg="add mod">
          <ac:chgData name="冠辰 李" userId="a9b44f5b934ee55f" providerId="LiveId" clId="{DDB9DA0D-7434-45F0-B07B-33AEA0E90EBE}" dt="2024-03-14T03:37:21.512" v="4779" actId="164"/>
          <ac:spMkLst>
            <pc:docMk/>
            <pc:sldMk cId="1474145417" sldId="279"/>
            <ac:spMk id="21" creationId="{653906EB-B154-FCD9-46E0-D46F43FF5ABC}"/>
          </ac:spMkLst>
        </pc:spChg>
        <pc:grpChg chg="add mod">
          <ac:chgData name="冠辰 李" userId="a9b44f5b934ee55f" providerId="LiveId" clId="{DDB9DA0D-7434-45F0-B07B-33AEA0E90EBE}" dt="2024-03-14T03:37:21.512" v="4779" actId="164"/>
          <ac:grpSpMkLst>
            <pc:docMk/>
            <pc:sldMk cId="1474145417" sldId="279"/>
            <ac:grpSpMk id="22" creationId="{3043D929-21D4-CA8B-4952-8DC21BB14468}"/>
          </ac:grpSpMkLst>
        </pc:grpChg>
        <pc:picChg chg="add mod">
          <ac:chgData name="冠辰 李" userId="a9b44f5b934ee55f" providerId="LiveId" clId="{DDB9DA0D-7434-45F0-B07B-33AEA0E90EBE}" dt="2024-03-14T03:30:46.299" v="4551" actId="1076"/>
          <ac:picMkLst>
            <pc:docMk/>
            <pc:sldMk cId="1474145417" sldId="279"/>
            <ac:picMk id="4" creationId="{6D0EDC21-6922-F377-B574-F7A5A0CE6C38}"/>
          </ac:picMkLst>
        </pc:picChg>
        <pc:picChg chg="add mod">
          <ac:chgData name="冠辰 李" userId="a9b44f5b934ee55f" providerId="LiveId" clId="{DDB9DA0D-7434-45F0-B07B-33AEA0E90EBE}" dt="2024-03-14T07:10:22.336" v="4785" actId="732"/>
          <ac:picMkLst>
            <pc:docMk/>
            <pc:sldMk cId="1474145417" sldId="279"/>
            <ac:picMk id="1026" creationId="{566B7811-8F02-10C7-9CC9-A882E9CD382D}"/>
          </ac:picMkLst>
        </pc:picChg>
        <pc:cxnChg chg="add mod">
          <ac:chgData name="冠辰 李" userId="a9b44f5b934ee55f" providerId="LiveId" clId="{DDB9DA0D-7434-45F0-B07B-33AEA0E90EBE}" dt="2024-03-14T03:37:21.512" v="4779" actId="164"/>
          <ac:cxnSpMkLst>
            <pc:docMk/>
            <pc:sldMk cId="1474145417" sldId="279"/>
            <ac:cxnSpMk id="9" creationId="{270EDB94-4356-B2E4-1ADF-8EE94EAB94C5}"/>
          </ac:cxnSpMkLst>
        </pc:cxnChg>
        <pc:cxnChg chg="add mod">
          <ac:chgData name="冠辰 李" userId="a9b44f5b934ee55f" providerId="LiveId" clId="{DDB9DA0D-7434-45F0-B07B-33AEA0E90EBE}" dt="2024-03-14T03:37:21.512" v="4779" actId="164"/>
          <ac:cxnSpMkLst>
            <pc:docMk/>
            <pc:sldMk cId="1474145417" sldId="279"/>
            <ac:cxnSpMk id="11" creationId="{5EBDC653-9D21-6CD0-0E87-52F4F64DE95A}"/>
          </ac:cxnSpMkLst>
        </pc:cxnChg>
        <pc:cxnChg chg="add mod">
          <ac:chgData name="冠辰 李" userId="a9b44f5b934ee55f" providerId="LiveId" clId="{DDB9DA0D-7434-45F0-B07B-33AEA0E90EBE}" dt="2024-03-14T03:37:21.512" v="4779" actId="164"/>
          <ac:cxnSpMkLst>
            <pc:docMk/>
            <pc:sldMk cId="1474145417" sldId="279"/>
            <ac:cxnSpMk id="19" creationId="{D4961308-7CB5-7436-6F3D-60E4608A300F}"/>
          </ac:cxnSpMkLst>
        </pc:cxnChg>
      </pc:sldChg>
      <pc:sldChg chg="addSp delSp modSp new mod">
        <pc:chgData name="冠辰 李" userId="a9b44f5b934ee55f" providerId="LiveId" clId="{DDB9DA0D-7434-45F0-B07B-33AEA0E90EBE}" dt="2024-03-15T01:57:31.259" v="5038" actId="164"/>
        <pc:sldMkLst>
          <pc:docMk/>
          <pc:sldMk cId="2222564795" sldId="280"/>
        </pc:sldMkLst>
        <pc:spChg chg="del">
          <ac:chgData name="冠辰 李" userId="a9b44f5b934ee55f" providerId="LiveId" clId="{DDB9DA0D-7434-45F0-B07B-33AEA0E90EBE}" dt="2024-03-15T01:52:49.285" v="4787" actId="478"/>
          <ac:spMkLst>
            <pc:docMk/>
            <pc:sldMk cId="2222564795" sldId="280"/>
            <ac:spMk id="2" creationId="{F1438A2F-3940-7368-C2D2-B987109B9420}"/>
          </ac:spMkLst>
        </pc:spChg>
        <pc:spChg chg="del">
          <ac:chgData name="冠辰 李" userId="a9b44f5b934ee55f" providerId="LiveId" clId="{DDB9DA0D-7434-45F0-B07B-33AEA0E90EBE}" dt="2024-03-15T01:52:49.746" v="4788" actId="478"/>
          <ac:spMkLst>
            <pc:docMk/>
            <pc:sldMk cId="2222564795" sldId="280"/>
            <ac:spMk id="3" creationId="{87CEE3E6-73DB-FA88-7942-8E4A9C8E1CFF}"/>
          </ac:spMkLst>
        </pc:spChg>
        <pc:spChg chg="add del mod">
          <ac:chgData name="冠辰 李" userId="a9b44f5b934ee55f" providerId="LiveId" clId="{DDB9DA0D-7434-45F0-B07B-33AEA0E90EBE}" dt="2024-03-15T01:53:10.214" v="4794" actId="478"/>
          <ac:spMkLst>
            <pc:docMk/>
            <pc:sldMk cId="2222564795" sldId="280"/>
            <ac:spMk id="5" creationId="{18D60346-3C2F-B512-6362-5E89D2DAE6D2}"/>
          </ac:spMkLst>
        </pc:spChg>
        <pc:spChg chg="add mod">
          <ac:chgData name="冠辰 李" userId="a9b44f5b934ee55f" providerId="LiveId" clId="{DDB9DA0D-7434-45F0-B07B-33AEA0E90EBE}" dt="2024-03-15T01:57:31.259" v="5038" actId="164"/>
          <ac:spMkLst>
            <pc:docMk/>
            <pc:sldMk cId="2222564795" sldId="280"/>
            <ac:spMk id="6" creationId="{4AA2D090-C25F-F0E5-DC7C-9EB3CB95FD32}"/>
          </ac:spMkLst>
        </pc:spChg>
        <pc:spChg chg="add mod">
          <ac:chgData name="冠辰 李" userId="a9b44f5b934ee55f" providerId="LiveId" clId="{DDB9DA0D-7434-45F0-B07B-33AEA0E90EBE}" dt="2024-03-15T01:57:31.259" v="5038" actId="164"/>
          <ac:spMkLst>
            <pc:docMk/>
            <pc:sldMk cId="2222564795" sldId="280"/>
            <ac:spMk id="7" creationId="{1CF36AF0-30E7-CBDF-B5F1-2202D4027659}"/>
          </ac:spMkLst>
        </pc:spChg>
        <pc:spChg chg="add mod">
          <ac:chgData name="冠辰 李" userId="a9b44f5b934ee55f" providerId="LiveId" clId="{DDB9DA0D-7434-45F0-B07B-33AEA0E90EBE}" dt="2024-03-15T01:57:31.259" v="5038" actId="164"/>
          <ac:spMkLst>
            <pc:docMk/>
            <pc:sldMk cId="2222564795" sldId="280"/>
            <ac:spMk id="8" creationId="{1FE83944-E573-B6D8-E646-92C5BFF4E14D}"/>
          </ac:spMkLst>
        </pc:spChg>
        <pc:spChg chg="add mod ord">
          <ac:chgData name="冠辰 李" userId="a9b44f5b934ee55f" providerId="LiveId" clId="{DDB9DA0D-7434-45F0-B07B-33AEA0E90EBE}" dt="2024-03-15T01:57:31.259" v="5038" actId="164"/>
          <ac:spMkLst>
            <pc:docMk/>
            <pc:sldMk cId="2222564795" sldId="280"/>
            <ac:spMk id="9" creationId="{53FDADDA-9329-7BEE-8FE6-628BE21108F4}"/>
          </ac:spMkLst>
        </pc:spChg>
        <pc:spChg chg="add mod">
          <ac:chgData name="冠辰 李" userId="a9b44f5b934ee55f" providerId="LiveId" clId="{DDB9DA0D-7434-45F0-B07B-33AEA0E90EBE}" dt="2024-03-15T01:57:31.259" v="5038" actId="164"/>
          <ac:spMkLst>
            <pc:docMk/>
            <pc:sldMk cId="2222564795" sldId="280"/>
            <ac:spMk id="10" creationId="{1C635580-0B80-E786-B769-3E45A7D9A71B}"/>
          </ac:spMkLst>
        </pc:spChg>
        <pc:spChg chg="add mod">
          <ac:chgData name="冠辰 李" userId="a9b44f5b934ee55f" providerId="LiveId" clId="{DDB9DA0D-7434-45F0-B07B-33AEA0E90EBE}" dt="2024-03-15T01:57:31.259" v="5038" actId="164"/>
          <ac:spMkLst>
            <pc:docMk/>
            <pc:sldMk cId="2222564795" sldId="280"/>
            <ac:spMk id="11" creationId="{A3F08B02-0172-8CAD-F5E5-67402FB061C6}"/>
          </ac:spMkLst>
        </pc:spChg>
        <pc:spChg chg="add mod">
          <ac:chgData name="冠辰 李" userId="a9b44f5b934ee55f" providerId="LiveId" clId="{DDB9DA0D-7434-45F0-B07B-33AEA0E90EBE}" dt="2024-03-15T01:57:31.259" v="5038" actId="164"/>
          <ac:spMkLst>
            <pc:docMk/>
            <pc:sldMk cId="2222564795" sldId="280"/>
            <ac:spMk id="12" creationId="{804B04F3-27E0-6CD4-0CC8-F36996BBFA3B}"/>
          </ac:spMkLst>
        </pc:spChg>
        <pc:grpChg chg="add mod">
          <ac:chgData name="冠辰 李" userId="a9b44f5b934ee55f" providerId="LiveId" clId="{DDB9DA0D-7434-45F0-B07B-33AEA0E90EBE}" dt="2024-03-15T01:57:31.259" v="5038" actId="164"/>
          <ac:grpSpMkLst>
            <pc:docMk/>
            <pc:sldMk cId="2222564795" sldId="280"/>
            <ac:grpSpMk id="13" creationId="{B3ACD776-D1EE-F2BC-C0AC-8C4267FC8AB1}"/>
          </ac:grpSpMkLst>
        </pc:grpChg>
        <pc:picChg chg="add mod">
          <ac:chgData name="冠辰 李" userId="a9b44f5b934ee55f" providerId="LiveId" clId="{DDB9DA0D-7434-45F0-B07B-33AEA0E90EBE}" dt="2024-03-15T01:57:31.259" v="5038" actId="164"/>
          <ac:picMkLst>
            <pc:docMk/>
            <pc:sldMk cId="2222564795" sldId="280"/>
            <ac:picMk id="4" creationId="{0C5108C5-D062-B284-1684-3E2EEB01B1FE}"/>
          </ac:picMkLst>
        </pc:picChg>
      </pc:sldChg>
      <pc:sldChg chg="addSp delSp modSp new mod">
        <pc:chgData name="冠辰 李" userId="a9b44f5b934ee55f" providerId="LiveId" clId="{DDB9DA0D-7434-45F0-B07B-33AEA0E90EBE}" dt="2024-03-21T01:08:17.710" v="5728" actId="1038"/>
        <pc:sldMkLst>
          <pc:docMk/>
          <pc:sldMk cId="4133009605" sldId="281"/>
        </pc:sldMkLst>
        <pc:spChg chg="del">
          <ac:chgData name="冠辰 李" userId="a9b44f5b934ee55f" providerId="LiveId" clId="{DDB9DA0D-7434-45F0-B07B-33AEA0E90EBE}" dt="2024-03-20T11:25:02.523" v="5041" actId="478"/>
          <ac:spMkLst>
            <pc:docMk/>
            <pc:sldMk cId="4133009605" sldId="281"/>
            <ac:spMk id="2" creationId="{A0A054C4-B4E5-FB67-A108-DCA3AD50E235}"/>
          </ac:spMkLst>
        </pc:spChg>
        <pc:spChg chg="del">
          <ac:chgData name="冠辰 李" userId="a9b44f5b934ee55f" providerId="LiveId" clId="{DDB9DA0D-7434-45F0-B07B-33AEA0E90EBE}" dt="2024-03-20T11:25:00.867" v="5040" actId="478"/>
          <ac:spMkLst>
            <pc:docMk/>
            <pc:sldMk cId="4133009605" sldId="281"/>
            <ac:spMk id="3" creationId="{F291DAD9-C768-65B4-9F67-663C7211551F}"/>
          </ac:spMkLst>
        </pc:spChg>
        <pc:spChg chg="add mod">
          <ac:chgData name="冠辰 李" userId="a9b44f5b934ee55f" providerId="LiveId" clId="{DDB9DA0D-7434-45F0-B07B-33AEA0E90EBE}" dt="2024-03-20T11:43:10.932" v="5200" actId="164"/>
          <ac:spMkLst>
            <pc:docMk/>
            <pc:sldMk cId="4133009605" sldId="281"/>
            <ac:spMk id="25" creationId="{3FB5452C-4790-86F4-4D2C-C83B70837366}"/>
          </ac:spMkLst>
        </pc:spChg>
        <pc:spChg chg="add mod">
          <ac:chgData name="冠辰 李" userId="a9b44f5b934ee55f" providerId="LiveId" clId="{DDB9DA0D-7434-45F0-B07B-33AEA0E90EBE}" dt="2024-03-21T01:08:10.010" v="5716" actId="1038"/>
          <ac:spMkLst>
            <pc:docMk/>
            <pc:sldMk cId="4133009605" sldId="281"/>
            <ac:spMk id="26" creationId="{640E3FAB-9648-9704-6B54-695065B2260F}"/>
          </ac:spMkLst>
        </pc:spChg>
        <pc:spChg chg="add mod">
          <ac:chgData name="冠辰 李" userId="a9b44f5b934ee55f" providerId="LiveId" clId="{DDB9DA0D-7434-45F0-B07B-33AEA0E90EBE}" dt="2024-03-21T01:08:17.710" v="5728" actId="1038"/>
          <ac:spMkLst>
            <pc:docMk/>
            <pc:sldMk cId="4133009605" sldId="281"/>
            <ac:spMk id="27" creationId="{7349D846-2AFF-BF94-BE0D-9EDC88CCF139}"/>
          </ac:spMkLst>
        </pc:spChg>
        <pc:spChg chg="add mod">
          <ac:chgData name="冠辰 李" userId="a9b44f5b934ee55f" providerId="LiveId" clId="{DDB9DA0D-7434-45F0-B07B-33AEA0E90EBE}" dt="2024-03-20T11:43:10.932" v="5200" actId="164"/>
          <ac:spMkLst>
            <pc:docMk/>
            <pc:sldMk cId="4133009605" sldId="281"/>
            <ac:spMk id="28" creationId="{74F25E5F-F3B4-D67D-CD04-2AA28AA87F4A}"/>
          </ac:spMkLst>
        </pc:spChg>
        <pc:spChg chg="add mod">
          <ac:chgData name="冠辰 李" userId="a9b44f5b934ee55f" providerId="LiveId" clId="{DDB9DA0D-7434-45F0-B07B-33AEA0E90EBE}" dt="2024-03-20T13:14:01.637" v="5629" actId="113"/>
          <ac:spMkLst>
            <pc:docMk/>
            <pc:sldMk cId="4133009605" sldId="281"/>
            <ac:spMk id="29" creationId="{F3BFA24F-8350-998F-190D-C9D73F3C6652}"/>
          </ac:spMkLst>
        </pc:spChg>
        <pc:spChg chg="add del mod">
          <ac:chgData name="冠辰 李" userId="a9b44f5b934ee55f" providerId="LiveId" clId="{DDB9DA0D-7434-45F0-B07B-33AEA0E90EBE}" dt="2024-03-20T11:46:24.167" v="5249" actId="11529"/>
          <ac:spMkLst>
            <pc:docMk/>
            <pc:sldMk cId="4133009605" sldId="281"/>
            <ac:spMk id="31" creationId="{AC8F2681-D50B-C65B-CE95-CCA8C4D854F0}"/>
          </ac:spMkLst>
        </pc:spChg>
        <pc:spChg chg="add mod">
          <ac:chgData name="冠辰 李" userId="a9b44f5b934ee55f" providerId="LiveId" clId="{DDB9DA0D-7434-45F0-B07B-33AEA0E90EBE}" dt="2024-03-20T14:14:50.358" v="5698" actId="1037"/>
          <ac:spMkLst>
            <pc:docMk/>
            <pc:sldMk cId="4133009605" sldId="281"/>
            <ac:spMk id="37" creationId="{155F46A6-58B5-5ED9-7E5C-EE87EC567D66}"/>
          </ac:spMkLst>
        </pc:spChg>
        <pc:spChg chg="add mod">
          <ac:chgData name="冠辰 李" userId="a9b44f5b934ee55f" providerId="LiveId" clId="{DDB9DA0D-7434-45F0-B07B-33AEA0E90EBE}" dt="2024-03-20T12:32:44.983" v="5406" actId="164"/>
          <ac:spMkLst>
            <pc:docMk/>
            <pc:sldMk cId="4133009605" sldId="281"/>
            <ac:spMk id="38" creationId="{9A1C87C7-D941-7DDB-2714-6170507597BE}"/>
          </ac:spMkLst>
        </pc:spChg>
        <pc:spChg chg="add mod">
          <ac:chgData name="冠辰 李" userId="a9b44f5b934ee55f" providerId="LiveId" clId="{DDB9DA0D-7434-45F0-B07B-33AEA0E90EBE}" dt="2024-03-20T12:32:44.983" v="5406" actId="164"/>
          <ac:spMkLst>
            <pc:docMk/>
            <pc:sldMk cId="4133009605" sldId="281"/>
            <ac:spMk id="39" creationId="{FE72D9C5-ADC5-4D92-4EAB-BAFBBDF91B80}"/>
          </ac:spMkLst>
        </pc:spChg>
        <pc:grpChg chg="add mod">
          <ac:chgData name="冠辰 李" userId="a9b44f5b934ee55f" providerId="LiveId" clId="{DDB9DA0D-7434-45F0-B07B-33AEA0E90EBE}" dt="2024-03-20T12:32:44.983" v="5406" actId="164"/>
          <ac:grpSpMkLst>
            <pc:docMk/>
            <pc:sldMk cId="4133009605" sldId="281"/>
            <ac:grpSpMk id="30" creationId="{02F78719-6724-E0B7-3C2B-1E4BDCBA554B}"/>
          </ac:grpSpMkLst>
        </pc:grpChg>
        <pc:grpChg chg="add mod">
          <ac:chgData name="冠辰 李" userId="a9b44f5b934ee55f" providerId="LiveId" clId="{DDB9DA0D-7434-45F0-B07B-33AEA0E90EBE}" dt="2024-03-20T12:32:44.983" v="5406" actId="164"/>
          <ac:grpSpMkLst>
            <pc:docMk/>
            <pc:sldMk cId="4133009605" sldId="281"/>
            <ac:grpSpMk id="42" creationId="{28DD8771-8C3D-3BFD-026F-A8203E938F33}"/>
          </ac:grpSpMkLst>
        </pc:grpChg>
        <pc:graphicFrameChg chg="add del mod">
          <ac:chgData name="冠辰 李" userId="a9b44f5b934ee55f" providerId="LiveId" clId="{DDB9DA0D-7434-45F0-B07B-33AEA0E90EBE}" dt="2024-03-20T11:25:03.566" v="5044"/>
          <ac:graphicFrameMkLst>
            <pc:docMk/>
            <pc:sldMk cId="4133009605" sldId="281"/>
            <ac:graphicFrameMk id="4" creationId="{8F96915D-7CD7-FE15-CB1A-FFF7F97FEDA7}"/>
          </ac:graphicFrameMkLst>
        </pc:graphicFrameChg>
        <pc:graphicFrameChg chg="add del mod">
          <ac:chgData name="冠辰 李" userId="a9b44f5b934ee55f" providerId="LiveId" clId="{DDB9DA0D-7434-45F0-B07B-33AEA0E90EBE}" dt="2024-03-20T12:28:02.889" v="5252"/>
          <ac:graphicFrameMkLst>
            <pc:docMk/>
            <pc:sldMk cId="4133009605" sldId="281"/>
            <ac:graphicFrameMk id="32" creationId="{7134BF62-3765-45F0-6514-4F088D996760}"/>
          </ac:graphicFrameMkLst>
        </pc:graphicFrameChg>
        <pc:picChg chg="add mod ord">
          <ac:chgData name="冠辰 李" userId="a9b44f5b934ee55f" providerId="LiveId" clId="{DDB9DA0D-7434-45F0-B07B-33AEA0E90EBE}" dt="2024-03-20T11:43:10.932" v="5200" actId="164"/>
          <ac:picMkLst>
            <pc:docMk/>
            <pc:sldMk cId="4133009605" sldId="281"/>
            <ac:picMk id="6" creationId="{8E555749-3F05-95C8-E6CF-6DF9B3001879}"/>
          </ac:picMkLst>
        </pc:picChg>
        <pc:picChg chg="add mod">
          <ac:chgData name="冠辰 李" userId="a9b44f5b934ee55f" providerId="LiveId" clId="{DDB9DA0D-7434-45F0-B07B-33AEA0E90EBE}" dt="2024-03-20T11:43:10.932" v="5200" actId="164"/>
          <ac:picMkLst>
            <pc:docMk/>
            <pc:sldMk cId="4133009605" sldId="281"/>
            <ac:picMk id="8" creationId="{C92B47A3-F2A0-F592-9D89-26AF96F7C6BA}"/>
          </ac:picMkLst>
        </pc:picChg>
        <pc:picChg chg="add mod ord modCrop">
          <ac:chgData name="冠辰 李" userId="a9b44f5b934ee55f" providerId="LiveId" clId="{DDB9DA0D-7434-45F0-B07B-33AEA0E90EBE}" dt="2024-03-20T14:14:30.366" v="5682" actId="1038"/>
          <ac:picMkLst>
            <pc:docMk/>
            <pc:sldMk cId="4133009605" sldId="281"/>
            <ac:picMk id="10" creationId="{84443BFE-78B9-D461-72D0-97826105EFDE}"/>
          </ac:picMkLst>
        </pc:picChg>
        <pc:picChg chg="add mod ord modCrop">
          <ac:chgData name="冠辰 李" userId="a9b44f5b934ee55f" providerId="LiveId" clId="{DDB9DA0D-7434-45F0-B07B-33AEA0E90EBE}" dt="2024-03-21T01:07:57.534" v="5704" actId="171"/>
          <ac:picMkLst>
            <pc:docMk/>
            <pc:sldMk cId="4133009605" sldId="281"/>
            <ac:picMk id="12" creationId="{509029BD-C449-5A2A-E719-51311AA526CC}"/>
          </ac:picMkLst>
        </pc:picChg>
        <pc:picChg chg="add mod ord">
          <ac:chgData name="冠辰 李" userId="a9b44f5b934ee55f" providerId="LiveId" clId="{DDB9DA0D-7434-45F0-B07B-33AEA0E90EBE}" dt="2024-03-20T14:14:50.358" v="5698" actId="1037"/>
          <ac:picMkLst>
            <pc:docMk/>
            <pc:sldMk cId="4133009605" sldId="281"/>
            <ac:picMk id="34" creationId="{BF7032BF-C5F5-4EAC-02FF-A66A9AEF25E8}"/>
          </ac:picMkLst>
        </pc:picChg>
        <pc:picChg chg="add mod">
          <ac:chgData name="冠辰 李" userId="a9b44f5b934ee55f" providerId="LiveId" clId="{DDB9DA0D-7434-45F0-B07B-33AEA0E90EBE}" dt="2024-03-20T14:14:50.358" v="5698" actId="1037"/>
          <ac:picMkLst>
            <pc:docMk/>
            <pc:sldMk cId="4133009605" sldId="281"/>
            <ac:picMk id="36" creationId="{F47B97EB-6317-8C22-6152-1DE0A1C50B98}"/>
          </ac:picMkLst>
        </pc:picChg>
        <pc:cxnChg chg="add mod">
          <ac:chgData name="冠辰 李" userId="a9b44f5b934ee55f" providerId="LiveId" clId="{DDB9DA0D-7434-45F0-B07B-33AEA0E90EBE}" dt="2024-03-20T11:43:10.932" v="5200" actId="164"/>
          <ac:cxnSpMkLst>
            <pc:docMk/>
            <pc:sldMk cId="4133009605" sldId="281"/>
            <ac:cxnSpMk id="14" creationId="{144BAEE5-0768-3C2B-95C6-164CE0B0DF37}"/>
          </ac:cxnSpMkLst>
        </pc:cxnChg>
        <pc:cxnChg chg="add mod">
          <ac:chgData name="冠辰 李" userId="a9b44f5b934ee55f" providerId="LiveId" clId="{DDB9DA0D-7434-45F0-B07B-33AEA0E90EBE}" dt="2024-03-21T01:08:10.010" v="5716" actId="1038"/>
          <ac:cxnSpMkLst>
            <pc:docMk/>
            <pc:sldMk cId="4133009605" sldId="281"/>
            <ac:cxnSpMk id="16" creationId="{9EBC14C4-EC86-85F3-B8A0-40B1049CCDD7}"/>
          </ac:cxnSpMkLst>
        </pc:cxnChg>
        <pc:cxnChg chg="add mod">
          <ac:chgData name="冠辰 李" userId="a9b44f5b934ee55f" providerId="LiveId" clId="{DDB9DA0D-7434-45F0-B07B-33AEA0E90EBE}" dt="2024-03-20T11:43:10.932" v="5200" actId="164"/>
          <ac:cxnSpMkLst>
            <pc:docMk/>
            <pc:sldMk cId="4133009605" sldId="281"/>
            <ac:cxnSpMk id="18" creationId="{97AB4829-F453-1ED8-0CD1-39F660143E55}"/>
          </ac:cxnSpMkLst>
        </pc:cxnChg>
        <pc:cxnChg chg="add mod">
          <ac:chgData name="冠辰 李" userId="a9b44f5b934ee55f" providerId="LiveId" clId="{DDB9DA0D-7434-45F0-B07B-33AEA0E90EBE}" dt="2024-03-21T01:08:17.710" v="5728" actId="1038"/>
          <ac:cxnSpMkLst>
            <pc:docMk/>
            <pc:sldMk cId="4133009605" sldId="281"/>
            <ac:cxnSpMk id="22" creationId="{2A47DD3E-5B03-A31B-1282-CFF05A2B3D46}"/>
          </ac:cxnSpMkLst>
        </pc:cxnChg>
        <pc:cxnChg chg="add mod">
          <ac:chgData name="冠辰 李" userId="a9b44f5b934ee55f" providerId="LiveId" clId="{DDB9DA0D-7434-45F0-B07B-33AEA0E90EBE}" dt="2024-03-20T14:15:04.321" v="5699" actId="14100"/>
          <ac:cxnSpMkLst>
            <pc:docMk/>
            <pc:sldMk cId="4133009605" sldId="281"/>
            <ac:cxnSpMk id="41" creationId="{58DFD66E-8EB7-4BDE-AD2E-85A8FF5FA642}"/>
          </ac:cxnSpMkLst>
        </pc:cxnChg>
      </pc:sldChg>
      <pc:sldChg chg="addSp delSp new del mod">
        <pc:chgData name="冠辰 李" userId="a9b44f5b934ee55f" providerId="LiveId" clId="{DDB9DA0D-7434-45F0-B07B-33AEA0E90EBE}" dt="2024-03-20T13:12:41.638" v="5628" actId="47"/>
        <pc:sldMkLst>
          <pc:docMk/>
          <pc:sldMk cId="866893849" sldId="282"/>
        </pc:sldMkLst>
        <pc:spChg chg="add del">
          <ac:chgData name="冠辰 李" userId="a9b44f5b934ee55f" providerId="LiveId" clId="{DDB9DA0D-7434-45F0-B07B-33AEA0E90EBE}" dt="2024-03-20T13:12:38.027" v="5626" actId="478"/>
          <ac:spMkLst>
            <pc:docMk/>
            <pc:sldMk cId="866893849" sldId="282"/>
            <ac:spMk id="2" creationId="{8F8CE5F6-BA81-7976-A01B-ABD1A517226F}"/>
          </ac:spMkLst>
        </pc:spChg>
        <pc:spChg chg="add del">
          <ac:chgData name="冠辰 李" userId="a9b44f5b934ee55f" providerId="LiveId" clId="{DDB9DA0D-7434-45F0-B07B-33AEA0E90EBE}" dt="2024-03-20T13:12:39.288" v="5627" actId="478"/>
          <ac:spMkLst>
            <pc:docMk/>
            <pc:sldMk cId="866893849" sldId="282"/>
            <ac:spMk id="3" creationId="{B63F14FD-B5E2-E63A-625D-179DAD1B6B12}"/>
          </ac:spMkLst>
        </pc:spChg>
        <pc:picChg chg="add">
          <ac:chgData name="冠辰 李" userId="a9b44f5b934ee55f" providerId="LiveId" clId="{DDB9DA0D-7434-45F0-B07B-33AEA0E90EBE}" dt="2024-03-20T13:12:33.475" v="5625"/>
          <ac:picMkLst>
            <pc:docMk/>
            <pc:sldMk cId="866893849" sldId="282"/>
            <ac:picMk id="4" creationId="{C3CFF627-E347-A770-34AB-917CF78E662B}"/>
          </ac:picMkLst>
        </pc:picChg>
      </pc:sldChg>
      <pc:sldChg chg="addSp delSp modSp new mod">
        <pc:chgData name="冠辰 李" userId="a9b44f5b934ee55f" providerId="LiveId" clId="{DDB9DA0D-7434-45F0-B07B-33AEA0E90EBE}" dt="2024-03-21T02:39:14.097" v="6088" actId="164"/>
        <pc:sldMkLst>
          <pc:docMk/>
          <pc:sldMk cId="1320866751" sldId="282"/>
        </pc:sldMkLst>
        <pc:spChg chg="del">
          <ac:chgData name="冠辰 李" userId="a9b44f5b934ee55f" providerId="LiveId" clId="{DDB9DA0D-7434-45F0-B07B-33AEA0E90EBE}" dt="2024-03-21T02:17:21.996" v="5731" actId="478"/>
          <ac:spMkLst>
            <pc:docMk/>
            <pc:sldMk cId="1320866751" sldId="282"/>
            <ac:spMk id="2" creationId="{039357C3-00B8-B142-D862-F2253E3BB0CA}"/>
          </ac:spMkLst>
        </pc:spChg>
        <pc:spChg chg="del">
          <ac:chgData name="冠辰 李" userId="a9b44f5b934ee55f" providerId="LiveId" clId="{DDB9DA0D-7434-45F0-B07B-33AEA0E90EBE}" dt="2024-03-21T02:17:21.192" v="5730" actId="478"/>
          <ac:spMkLst>
            <pc:docMk/>
            <pc:sldMk cId="1320866751" sldId="282"/>
            <ac:spMk id="3" creationId="{EFD8B4EC-322A-4041-86FE-3CB8EA58CC5A}"/>
          </ac:spMkLst>
        </pc:spChg>
        <pc:spChg chg="del mod topLvl">
          <ac:chgData name="冠辰 李" userId="a9b44f5b934ee55f" providerId="LiveId" clId="{DDB9DA0D-7434-45F0-B07B-33AEA0E90EBE}" dt="2024-03-21T02:17:59.728" v="5737" actId="478"/>
          <ac:spMkLst>
            <pc:docMk/>
            <pc:sldMk cId="1320866751" sldId="282"/>
            <ac:spMk id="5" creationId="{37748333-5AE1-F4B3-1A68-125666577581}"/>
          </ac:spMkLst>
        </pc:spChg>
        <pc:spChg chg="del mod topLvl">
          <ac:chgData name="冠辰 李" userId="a9b44f5b934ee55f" providerId="LiveId" clId="{DDB9DA0D-7434-45F0-B07B-33AEA0E90EBE}" dt="2024-03-21T02:18:08.531" v="5738" actId="478"/>
          <ac:spMkLst>
            <pc:docMk/>
            <pc:sldMk cId="1320866751" sldId="282"/>
            <ac:spMk id="6" creationId="{481854EB-BEB4-C2E1-EFF5-98595D8A6578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7" creationId="{74998B65-F10A-3442-E7F3-E26235D412F2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8" creationId="{FA7719E7-8392-E627-8E57-B9B9ED303682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9" creationId="{77482CF3-CD01-A2EA-2EA1-B6B986014C07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10" creationId="{5827C76B-6611-8233-C724-2194C2F4CEB0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11" creationId="{AE1D74AB-BEE4-7B9C-FF5D-89D870B2A86B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12" creationId="{2B956E54-847C-F633-E29C-3DEB0268BD74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13" creationId="{63DFFBE4-52B5-D5A6-2D63-EB7DF05375D5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14" creationId="{7558B30E-54CD-4408-E112-D2FA11DF700E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15" creationId="{5D5E4B2F-D885-60B7-0836-BCDC3C07BB36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16" creationId="{93B12B19-7D9F-F86C-8898-684F57508EA6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17" creationId="{8DC214E0-317C-4D58-CF65-F0EA7EBFBAC1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18" creationId="{A15950D7-32B1-FD2A-5709-DB97B96CE740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19" creationId="{0BAEFE01-F5F8-CF67-55FD-4C281FC27120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20" creationId="{ED0127CF-3E58-A605-9CC0-8E0CAFED0CCF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21" creationId="{0D6B7920-E1F5-C961-2895-5F69A7912D8A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22" creationId="{5636B731-2B73-6A29-85DF-9C2B6308592B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23" creationId="{CBFC8CCC-3D4A-FDDF-3B7F-4529FD906601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24" creationId="{7AD26FAB-218D-6186-5251-90214B2EE60A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25" creationId="{8B9506A8-AFA3-74B7-DF2B-30F18B452B4C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26" creationId="{C0A641F4-8124-F018-39FD-6FD70BF48E5A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27" creationId="{9B7CD184-0C44-E48E-CFF5-9A6E1967E574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28" creationId="{994CFAB3-AE60-EAEA-4C3A-6E04B73E5234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29" creationId="{CF42A71F-0DFC-1881-BCBF-CFD79186553D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30" creationId="{735F4EF4-8491-9EF4-58BA-4E7F40F9B1D1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31" creationId="{84EAA625-80A7-0ADD-B10E-524E419F8239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32" creationId="{497E31C2-962F-5050-CE5E-E17866A6422F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33" creationId="{64477E2F-4E65-7C4F-DE0C-94640AD7600B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34" creationId="{1042A5E6-8505-EC11-DD9A-46F8F4F02A7B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35" creationId="{F1A873C9-642D-C9B0-FDA3-4D10ABA2E98C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36" creationId="{FD995C89-1F74-0BB4-77ED-D70829624EB8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37" creationId="{603B8763-66B5-DA76-99B0-AB9D4CD26C3D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38" creationId="{173B0E84-3488-AAC3-7FAB-3CB0AD954CED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39" creationId="{316EA8CD-06D5-DC13-7314-09A820B4486E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40" creationId="{8E87B8B3-4B2D-C871-7AF7-21197277A7D4}"/>
          </ac:spMkLst>
        </pc:spChg>
        <pc:spChg chg="mod topLvl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42" creationId="{71621370-906C-A22B-DDB8-85534A4C8075}"/>
          </ac:spMkLst>
        </pc:spChg>
        <pc:spChg chg="mod topLvl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43" creationId="{778343D3-2730-59D2-5439-C3CFA61ECE35}"/>
          </ac:spMkLst>
        </pc:spChg>
        <pc:spChg chg="mod topLvl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44" creationId="{8A58B265-8497-AB45-83EB-F9DBA981CA4D}"/>
          </ac:spMkLst>
        </pc:spChg>
        <pc:spChg chg="mod topLvl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45" creationId="{D3DDDB45-D84D-A4BE-5123-F40F368F5CD7}"/>
          </ac:spMkLst>
        </pc:spChg>
        <pc:spChg chg="mod topLvl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46" creationId="{76AAFD73-18B5-7771-BD24-A61B3B104B21}"/>
          </ac:spMkLst>
        </pc:spChg>
        <pc:spChg chg="del mod topLvl">
          <ac:chgData name="冠辰 李" userId="a9b44f5b934ee55f" providerId="LiveId" clId="{DDB9DA0D-7434-45F0-B07B-33AEA0E90EBE}" dt="2024-03-21T02:18:50.993" v="5743" actId="478"/>
          <ac:spMkLst>
            <pc:docMk/>
            <pc:sldMk cId="1320866751" sldId="282"/>
            <ac:spMk id="47" creationId="{CCDEBD53-68E9-AF5B-1BAD-385255DA6A09}"/>
          </ac:spMkLst>
        </pc:spChg>
        <pc:spChg chg="mod topLvl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48" creationId="{3F82A633-93DF-8082-4747-886D52F956E1}"/>
          </ac:spMkLst>
        </pc:spChg>
        <pc:spChg chg="mod topLvl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49" creationId="{38482FE0-0C50-9747-2872-66E591739984}"/>
          </ac:spMkLst>
        </pc:spChg>
        <pc:spChg chg="mod topLvl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50" creationId="{285ED7EC-C4B6-873C-AF0F-E45D34189F75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54" creationId="{7C7C2FE7-57C4-6549-0375-B36B9BA29A29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55" creationId="{A1A38BCF-6E05-B119-AA7D-7C76FD646ADC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56" creationId="{AA9D44E7-E62C-8763-7E2D-70D60163F92E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57" creationId="{1512ED71-6418-81C2-8AF8-AA47071BD9C2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58" creationId="{054750E2-1B81-8173-09BF-000FBFF5613D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59" creationId="{5043DD79-1AA5-92B2-0E7D-85CAC02A5AFC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60" creationId="{4D338648-31D5-DAC6-B63F-499F340A7448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61" creationId="{175F8DF5-2453-2F84-664E-047299F468E4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62" creationId="{0A759A78-7F4D-3414-E57F-E2CAA2071571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63" creationId="{6E596E2A-C179-42F6-FD9C-664A039A9926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64" creationId="{8CD7A5EB-6E33-4D79-DFB9-68A553AEFE2F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65" creationId="{665433AC-5BAC-F128-6CA5-9628A1DB2F9B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66" creationId="{D88B6491-88AB-5B5A-52E5-8653656D4798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67" creationId="{2F2F6FB0-0A96-288B-70D3-237EE8B3A2CD}"/>
          </ac:spMkLst>
        </pc:spChg>
        <pc:spChg chg="del mod topLvl">
          <ac:chgData name="冠辰 李" userId="a9b44f5b934ee55f" providerId="LiveId" clId="{DDB9DA0D-7434-45F0-B07B-33AEA0E90EBE}" dt="2024-03-21T02:30:15.935" v="5890" actId="478"/>
          <ac:spMkLst>
            <pc:docMk/>
            <pc:sldMk cId="1320866751" sldId="282"/>
            <ac:spMk id="68" creationId="{D1B77D57-5F44-6B86-AD83-FBC991D91E48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69" creationId="{15D8794C-22ED-7C01-5D9C-F6EABB6E3A9F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70" creationId="{C170D11F-82CF-190D-11C5-FD902FC15D02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71" creationId="{77617F36-7C5B-2DDD-783A-6A6A40BFD0C0}"/>
          </ac:spMkLst>
        </pc:spChg>
        <pc:spChg chg="del mod topLvl">
          <ac:chgData name="冠辰 李" userId="a9b44f5b934ee55f" providerId="LiveId" clId="{DDB9DA0D-7434-45F0-B07B-33AEA0E90EBE}" dt="2024-03-21T02:20:14.082" v="5757" actId="478"/>
          <ac:spMkLst>
            <pc:docMk/>
            <pc:sldMk cId="1320866751" sldId="282"/>
            <ac:spMk id="72" creationId="{483AD6C7-42DC-4708-9568-2775ECC33E7E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73" creationId="{93624915-618A-3911-7CC6-AD730BD95146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74" creationId="{7244AAB0-9F2B-2432-2199-43D44F169A62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75" creationId="{AD7C6CD9-53D7-023A-60BE-02F8B9E88A7E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76" creationId="{721A1E89-839F-3F74-7002-14404A3F1E1A}"/>
          </ac:spMkLst>
        </pc:spChg>
        <pc:spChg chg="mod topLvl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77" creationId="{A6BA61F9-4DD0-E65D-2A8C-B381CDB1802E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78" creationId="{BF17C771-065D-75E5-FFF5-DE85EDFE5FF4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79" creationId="{667E4B05-689E-9A50-FE72-0B3716626507}"/>
          </ac:spMkLst>
        </pc:spChg>
        <pc:spChg chg="del mod topLvl">
          <ac:chgData name="冠辰 李" userId="a9b44f5b934ee55f" providerId="LiveId" clId="{DDB9DA0D-7434-45F0-B07B-33AEA0E90EBE}" dt="2024-03-21T02:17:56.960" v="5735" actId="478"/>
          <ac:spMkLst>
            <pc:docMk/>
            <pc:sldMk cId="1320866751" sldId="282"/>
            <ac:spMk id="80" creationId="{18B07DBB-CB51-9C57-6A01-161E0190E1F1}"/>
          </ac:spMkLst>
        </pc:spChg>
        <pc:spChg chg="mod topLvl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81" creationId="{6BB0BD89-A465-E3B7-BD81-72E303E7053E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82" creationId="{09BF2FAC-E4BA-97CC-BD22-87CFADEEFA9E}"/>
          </ac:spMkLst>
        </pc:spChg>
        <pc:spChg chg="del mod topLvl">
          <ac:chgData name="冠辰 李" userId="a9b44f5b934ee55f" providerId="LiveId" clId="{DDB9DA0D-7434-45F0-B07B-33AEA0E90EBE}" dt="2024-03-21T02:17:53.039" v="5734" actId="478"/>
          <ac:spMkLst>
            <pc:docMk/>
            <pc:sldMk cId="1320866751" sldId="282"/>
            <ac:spMk id="83" creationId="{DFF8FE17-9269-F698-18A4-E5BFEC3BEFF9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85" creationId="{D642AB56-5F34-0F40-8A89-91869A5F6132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86" creationId="{464E9578-C97F-54EA-389D-17F2F50545B4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87" creationId="{85167CAE-0CBC-2C00-18DD-5CE1959FC391}"/>
          </ac:spMkLst>
        </pc:spChg>
        <pc:spChg chg="mod">
          <ac:chgData name="冠辰 李" userId="a9b44f5b934ee55f" providerId="LiveId" clId="{DDB9DA0D-7434-45F0-B07B-33AEA0E90EBE}" dt="2024-03-21T02:36:51.456" v="6067" actId="207"/>
          <ac:spMkLst>
            <pc:docMk/>
            <pc:sldMk cId="1320866751" sldId="282"/>
            <ac:spMk id="88" creationId="{F0ECC8E3-729D-12F8-DBF9-5A97FD8F9649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89" creationId="{348C6DE9-3E75-E7D3-893C-AA1E425BE924}"/>
          </ac:spMkLst>
        </pc:spChg>
        <pc:spChg chg="mod">
          <ac:chgData name="冠辰 李" userId="a9b44f5b934ee55f" providerId="LiveId" clId="{DDB9DA0D-7434-45F0-B07B-33AEA0E90EBE}" dt="2024-03-21T02:36:46.713" v="6066" actId="207"/>
          <ac:spMkLst>
            <pc:docMk/>
            <pc:sldMk cId="1320866751" sldId="282"/>
            <ac:spMk id="90" creationId="{3EB4CBF6-BE66-D9B0-67E5-DA1C60DD58A5}"/>
          </ac:spMkLst>
        </pc:spChg>
        <pc:spChg chg="mod">
          <ac:chgData name="冠辰 李" userId="a9b44f5b934ee55f" providerId="LiveId" clId="{DDB9DA0D-7434-45F0-B07B-33AEA0E90EBE}" dt="2024-03-21T02:37:07.696" v="6069" actId="207"/>
          <ac:spMkLst>
            <pc:docMk/>
            <pc:sldMk cId="1320866751" sldId="282"/>
            <ac:spMk id="91" creationId="{DF4C0067-17EF-61FA-CEF9-54FE6A858CBE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95" creationId="{5766A36C-CAF5-0B9F-C507-04113267167F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96" creationId="{2E485CE3-A3C9-FD6C-BD15-3419EEBB7366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97" creationId="{78693E85-F0F3-B0D2-03AD-8DE3BCB192CE}"/>
          </ac:spMkLst>
        </pc:spChg>
        <pc:spChg chg="mod">
          <ac:chgData name="冠辰 李" userId="a9b44f5b934ee55f" providerId="LiveId" clId="{DDB9DA0D-7434-45F0-B07B-33AEA0E90EBE}" dt="2024-03-21T02:38:40.342" v="6083" actId="207"/>
          <ac:spMkLst>
            <pc:docMk/>
            <pc:sldMk cId="1320866751" sldId="282"/>
            <ac:spMk id="98" creationId="{0B5691FA-75A5-5D23-9AFE-5AD12EE38FAE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99" creationId="{D49CA717-CC8A-2FF8-36BB-91575FCCE529}"/>
          </ac:spMkLst>
        </pc:spChg>
        <pc:spChg chg="mod">
          <ac:chgData name="冠辰 李" userId="a9b44f5b934ee55f" providerId="LiveId" clId="{DDB9DA0D-7434-45F0-B07B-33AEA0E90EBE}" dt="2024-03-21T02:38:35.368" v="6082" actId="207"/>
          <ac:spMkLst>
            <pc:docMk/>
            <pc:sldMk cId="1320866751" sldId="282"/>
            <ac:spMk id="100" creationId="{2507A4FC-5378-7D84-6FE3-50BEC588ED23}"/>
          </ac:spMkLst>
        </pc:spChg>
        <pc:spChg chg="mod">
          <ac:chgData name="冠辰 李" userId="a9b44f5b934ee55f" providerId="LiveId" clId="{DDB9DA0D-7434-45F0-B07B-33AEA0E90EBE}" dt="2024-03-21T02:38:47.768" v="6085" actId="207"/>
          <ac:spMkLst>
            <pc:docMk/>
            <pc:sldMk cId="1320866751" sldId="282"/>
            <ac:spMk id="101" creationId="{46C85A06-6FDD-5FC7-7CB8-42D68F239F42}"/>
          </ac:spMkLst>
        </pc:spChg>
        <pc:spChg chg="mod">
          <ac:chgData name="冠辰 李" userId="a9b44f5b934ee55f" providerId="LiveId" clId="{DDB9DA0D-7434-45F0-B07B-33AEA0E90EBE}" dt="2024-03-21T02:38:44.251" v="6084" actId="207"/>
          <ac:spMkLst>
            <pc:docMk/>
            <pc:sldMk cId="1320866751" sldId="282"/>
            <ac:spMk id="102" creationId="{7C258284-1457-6E40-5855-8FC83909DBF7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103" creationId="{AC85423D-A915-BFE7-0699-16E3653C59EB}"/>
          </ac:spMkLst>
        </pc:spChg>
        <pc:spChg chg="mod">
          <ac:chgData name="冠辰 李" userId="a9b44f5b934ee55f" providerId="LiveId" clId="{DDB9DA0D-7434-45F0-B07B-33AEA0E90EBE}" dt="2024-03-21T02:38:31.599" v="6081" actId="207"/>
          <ac:spMkLst>
            <pc:docMk/>
            <pc:sldMk cId="1320866751" sldId="282"/>
            <ac:spMk id="104" creationId="{D7696018-24DC-C70B-C540-BA7BE98E2783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107" creationId="{79090F17-A381-AC31-F992-F8A7127A7E18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108" creationId="{3B71F89F-F7FF-F7AA-C077-C74E2520BD7C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109" creationId="{EC376FE9-1834-F312-DB11-5A25038C02FF}"/>
          </ac:spMkLst>
        </pc:spChg>
        <pc:spChg chg="mod">
          <ac:chgData name="冠辰 李" userId="a9b44f5b934ee55f" providerId="LiveId" clId="{DDB9DA0D-7434-45F0-B07B-33AEA0E90EBE}" dt="2024-03-21T02:38:07.870" v="6078" actId="207"/>
          <ac:spMkLst>
            <pc:docMk/>
            <pc:sldMk cId="1320866751" sldId="282"/>
            <ac:spMk id="110" creationId="{BE7A8F33-BE15-03B8-A44A-8C7A498D23E9}"/>
          </ac:spMkLst>
        </pc:spChg>
        <pc:spChg chg="mod">
          <ac:chgData name="冠辰 李" userId="a9b44f5b934ee55f" providerId="LiveId" clId="{DDB9DA0D-7434-45F0-B07B-33AEA0E90EBE}" dt="2024-03-21T02:18:46.170" v="5742" actId="165"/>
          <ac:spMkLst>
            <pc:docMk/>
            <pc:sldMk cId="1320866751" sldId="282"/>
            <ac:spMk id="111" creationId="{9F40A9DA-A43F-7BE5-A636-891E30081EC9}"/>
          </ac:spMkLst>
        </pc:spChg>
        <pc:spChg chg="mod">
          <ac:chgData name="冠辰 李" userId="a9b44f5b934ee55f" providerId="LiveId" clId="{DDB9DA0D-7434-45F0-B07B-33AEA0E90EBE}" dt="2024-03-21T02:38:01.974" v="6077" actId="207"/>
          <ac:spMkLst>
            <pc:docMk/>
            <pc:sldMk cId="1320866751" sldId="282"/>
            <ac:spMk id="112" creationId="{0C1C492F-85D6-3893-B183-6DC202663847}"/>
          </ac:spMkLst>
        </pc:spChg>
        <pc:spChg chg="mod">
          <ac:chgData name="冠辰 李" userId="a9b44f5b934ee55f" providerId="LiveId" clId="{DDB9DA0D-7434-45F0-B07B-33AEA0E90EBE}" dt="2024-03-21T02:38:20.040" v="6080" actId="207"/>
          <ac:spMkLst>
            <pc:docMk/>
            <pc:sldMk cId="1320866751" sldId="282"/>
            <ac:spMk id="113" creationId="{DB86DCE1-4E63-79A1-EA80-423FCF0CFD54}"/>
          </ac:spMkLst>
        </pc:spChg>
        <pc:spChg chg="mod">
          <ac:chgData name="冠辰 李" userId="a9b44f5b934ee55f" providerId="LiveId" clId="{DDB9DA0D-7434-45F0-B07B-33AEA0E90EBE}" dt="2024-03-21T02:38:13.318" v="6079" actId="207"/>
          <ac:spMkLst>
            <pc:docMk/>
            <pc:sldMk cId="1320866751" sldId="282"/>
            <ac:spMk id="114" creationId="{A6DD11BD-83D7-F38D-493B-96F9501D0732}"/>
          </ac:spMkLst>
        </pc:spChg>
        <pc:spChg chg="mod">
          <ac:chgData name="冠辰 李" userId="a9b44f5b934ee55f" providerId="LiveId" clId="{DDB9DA0D-7434-45F0-B07B-33AEA0E90EBE}" dt="2024-03-21T02:17:46.858" v="5733" actId="165"/>
          <ac:spMkLst>
            <pc:docMk/>
            <pc:sldMk cId="1320866751" sldId="282"/>
            <ac:spMk id="117" creationId="{EFF60285-19EF-E695-3B84-7B7E5C5BB346}"/>
          </ac:spMkLst>
        </pc:spChg>
        <pc:spChg chg="mod">
          <ac:chgData name="冠辰 李" userId="a9b44f5b934ee55f" providerId="LiveId" clId="{DDB9DA0D-7434-45F0-B07B-33AEA0E90EBE}" dt="2024-03-21T02:17:46.858" v="5733" actId="165"/>
          <ac:spMkLst>
            <pc:docMk/>
            <pc:sldMk cId="1320866751" sldId="282"/>
            <ac:spMk id="118" creationId="{C253788D-D0AC-491D-9A15-67E83BDF6942}"/>
          </ac:spMkLst>
        </pc:spChg>
        <pc:spChg chg="mod">
          <ac:chgData name="冠辰 李" userId="a9b44f5b934ee55f" providerId="LiveId" clId="{DDB9DA0D-7434-45F0-B07B-33AEA0E90EBE}" dt="2024-03-21T02:17:46.858" v="5733" actId="165"/>
          <ac:spMkLst>
            <pc:docMk/>
            <pc:sldMk cId="1320866751" sldId="282"/>
            <ac:spMk id="119" creationId="{73D0B619-ABBF-0E10-8478-954374798C33}"/>
          </ac:spMkLst>
        </pc:spChg>
        <pc:spChg chg="mod">
          <ac:chgData name="冠辰 李" userId="a9b44f5b934ee55f" providerId="LiveId" clId="{DDB9DA0D-7434-45F0-B07B-33AEA0E90EBE}" dt="2024-03-21T02:17:46.858" v="5733" actId="165"/>
          <ac:spMkLst>
            <pc:docMk/>
            <pc:sldMk cId="1320866751" sldId="282"/>
            <ac:spMk id="120" creationId="{130FF2F2-CA18-5EDA-242F-0618843F7FE4}"/>
          </ac:spMkLst>
        </pc:spChg>
        <pc:spChg chg="mod">
          <ac:chgData name="冠辰 李" userId="a9b44f5b934ee55f" providerId="LiveId" clId="{DDB9DA0D-7434-45F0-B07B-33AEA0E90EBE}" dt="2024-03-21T02:17:46.858" v="5733" actId="165"/>
          <ac:spMkLst>
            <pc:docMk/>
            <pc:sldMk cId="1320866751" sldId="282"/>
            <ac:spMk id="121" creationId="{5FE67C95-AB1E-21E2-DB8F-A1035A9AC28A}"/>
          </ac:spMkLst>
        </pc:spChg>
        <pc:spChg chg="mod">
          <ac:chgData name="冠辰 李" userId="a9b44f5b934ee55f" providerId="LiveId" clId="{DDB9DA0D-7434-45F0-B07B-33AEA0E90EBE}" dt="2024-03-21T02:17:46.858" v="5733" actId="165"/>
          <ac:spMkLst>
            <pc:docMk/>
            <pc:sldMk cId="1320866751" sldId="282"/>
            <ac:spMk id="122" creationId="{EB0115E5-CE2C-9C32-4403-C38A1262D84D}"/>
          </ac:spMkLst>
        </pc:spChg>
        <pc:spChg chg="mod">
          <ac:chgData name="冠辰 李" userId="a9b44f5b934ee55f" providerId="LiveId" clId="{DDB9DA0D-7434-45F0-B07B-33AEA0E90EBE}" dt="2024-03-21T02:17:46.858" v="5733" actId="165"/>
          <ac:spMkLst>
            <pc:docMk/>
            <pc:sldMk cId="1320866751" sldId="282"/>
            <ac:spMk id="123" creationId="{F8950710-9B44-BD1D-4ACD-0BB2841A046F}"/>
          </ac:spMkLst>
        </pc:spChg>
        <pc:spChg chg="mod">
          <ac:chgData name="冠辰 李" userId="a9b44f5b934ee55f" providerId="LiveId" clId="{DDB9DA0D-7434-45F0-B07B-33AEA0E90EBE}" dt="2024-03-21T02:17:46.858" v="5733" actId="165"/>
          <ac:spMkLst>
            <pc:docMk/>
            <pc:sldMk cId="1320866751" sldId="282"/>
            <ac:spMk id="124" creationId="{994F4196-A3E3-2717-407A-0AF55D97D473}"/>
          </ac:spMkLst>
        </pc:spChg>
        <pc:spChg chg="mod">
          <ac:chgData name="冠辰 李" userId="a9b44f5b934ee55f" providerId="LiveId" clId="{DDB9DA0D-7434-45F0-B07B-33AEA0E90EBE}" dt="2024-03-21T02:17:46.858" v="5733" actId="165"/>
          <ac:spMkLst>
            <pc:docMk/>
            <pc:sldMk cId="1320866751" sldId="282"/>
            <ac:spMk id="125" creationId="{17F6C37E-AC6D-642F-9D81-6F391A37A4BB}"/>
          </ac:spMkLst>
        </pc:spChg>
        <pc:spChg chg="mod">
          <ac:chgData name="冠辰 李" userId="a9b44f5b934ee55f" providerId="LiveId" clId="{DDB9DA0D-7434-45F0-B07B-33AEA0E90EBE}" dt="2024-03-21T02:17:46.858" v="5733" actId="165"/>
          <ac:spMkLst>
            <pc:docMk/>
            <pc:sldMk cId="1320866751" sldId="282"/>
            <ac:spMk id="126" creationId="{D772DBEF-1B60-B980-999A-F9F39A728129}"/>
          </ac:spMkLst>
        </pc:spChg>
        <pc:spChg chg="mod">
          <ac:chgData name="冠辰 李" userId="a9b44f5b934ee55f" providerId="LiveId" clId="{DDB9DA0D-7434-45F0-B07B-33AEA0E90EBE}" dt="2024-03-21T02:17:46.858" v="5733" actId="165"/>
          <ac:spMkLst>
            <pc:docMk/>
            <pc:sldMk cId="1320866751" sldId="282"/>
            <ac:spMk id="127" creationId="{DF264C25-237C-7937-B964-C60E9EB599A9}"/>
          </ac:spMkLst>
        </pc:spChg>
        <pc:spChg chg="mod">
          <ac:chgData name="冠辰 李" userId="a9b44f5b934ee55f" providerId="LiveId" clId="{DDB9DA0D-7434-45F0-B07B-33AEA0E90EBE}" dt="2024-03-21T02:19:11.193" v="5747"/>
          <ac:spMkLst>
            <pc:docMk/>
            <pc:sldMk cId="1320866751" sldId="282"/>
            <ac:spMk id="132" creationId="{816AB1FA-5E16-C3B8-E4CC-27DABFBCC45E}"/>
          </ac:spMkLst>
        </pc:spChg>
        <pc:spChg chg="mod">
          <ac:chgData name="冠辰 李" userId="a9b44f5b934ee55f" providerId="LiveId" clId="{DDB9DA0D-7434-45F0-B07B-33AEA0E90EBE}" dt="2024-03-21T02:19:11.193" v="5747"/>
          <ac:spMkLst>
            <pc:docMk/>
            <pc:sldMk cId="1320866751" sldId="282"/>
            <ac:spMk id="133" creationId="{75A35A5D-77AF-40AF-6FD3-951FC29C74C8}"/>
          </ac:spMkLst>
        </pc:spChg>
        <pc:spChg chg="mod">
          <ac:chgData name="冠辰 李" userId="a9b44f5b934ee55f" providerId="LiveId" clId="{DDB9DA0D-7434-45F0-B07B-33AEA0E90EBE}" dt="2024-03-21T02:19:11.193" v="5747"/>
          <ac:spMkLst>
            <pc:docMk/>
            <pc:sldMk cId="1320866751" sldId="282"/>
            <ac:spMk id="134" creationId="{BF913AF0-D30B-2446-02FF-80C1B5FF1D4F}"/>
          </ac:spMkLst>
        </pc:spChg>
        <pc:spChg chg="mod">
          <ac:chgData name="冠辰 李" userId="a9b44f5b934ee55f" providerId="LiveId" clId="{DDB9DA0D-7434-45F0-B07B-33AEA0E90EBE}" dt="2024-03-21T02:37:21.988" v="6071" actId="207"/>
          <ac:spMkLst>
            <pc:docMk/>
            <pc:sldMk cId="1320866751" sldId="282"/>
            <ac:spMk id="135" creationId="{7ECA07C2-6042-C026-10EB-26F2237D0803}"/>
          </ac:spMkLst>
        </pc:spChg>
        <pc:spChg chg="mod">
          <ac:chgData name="冠辰 李" userId="a9b44f5b934ee55f" providerId="LiveId" clId="{DDB9DA0D-7434-45F0-B07B-33AEA0E90EBE}" dt="2024-03-21T02:19:26.297" v="5749" actId="207"/>
          <ac:spMkLst>
            <pc:docMk/>
            <pc:sldMk cId="1320866751" sldId="282"/>
            <ac:spMk id="136" creationId="{1825D2AD-B2F2-8B6B-C4F5-A2EC96AC7FFE}"/>
          </ac:spMkLst>
        </pc:spChg>
        <pc:spChg chg="mod">
          <ac:chgData name="冠辰 李" userId="a9b44f5b934ee55f" providerId="LiveId" clId="{DDB9DA0D-7434-45F0-B07B-33AEA0E90EBE}" dt="2024-03-21T02:37:14.807" v="6070" actId="207"/>
          <ac:spMkLst>
            <pc:docMk/>
            <pc:sldMk cId="1320866751" sldId="282"/>
            <ac:spMk id="137" creationId="{A7B9D8ED-56BE-95AE-6744-0550B56093C1}"/>
          </ac:spMkLst>
        </pc:spChg>
        <pc:spChg chg="mod">
          <ac:chgData name="冠辰 李" userId="a9b44f5b934ee55f" providerId="LiveId" clId="{DDB9DA0D-7434-45F0-B07B-33AEA0E90EBE}" dt="2024-03-21T02:37:35.303" v="6073" actId="207"/>
          <ac:spMkLst>
            <pc:docMk/>
            <pc:sldMk cId="1320866751" sldId="282"/>
            <ac:spMk id="138" creationId="{6BB4A7B8-48B5-09EC-48F7-5A9F70A54008}"/>
          </ac:spMkLst>
        </pc:spChg>
        <pc:spChg chg="mod">
          <ac:chgData name="冠辰 李" userId="a9b44f5b934ee55f" providerId="LiveId" clId="{DDB9DA0D-7434-45F0-B07B-33AEA0E90EBE}" dt="2024-03-21T02:37:28.542" v="6072" actId="207"/>
          <ac:spMkLst>
            <pc:docMk/>
            <pc:sldMk cId="1320866751" sldId="282"/>
            <ac:spMk id="139" creationId="{835CA1F2-C885-F67F-4D79-2A3145AF4480}"/>
          </ac:spMkLst>
        </pc:spChg>
        <pc:spChg chg="add mod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140" creationId="{433FB4F0-2688-ABF3-54D3-9D7B9E673912}"/>
          </ac:spMkLst>
        </pc:spChg>
        <pc:spChg chg="mod">
          <ac:chgData name="冠辰 李" userId="a9b44f5b934ee55f" providerId="LiveId" clId="{DDB9DA0D-7434-45F0-B07B-33AEA0E90EBE}" dt="2024-03-21T02:21:25.046" v="5786" actId="14100"/>
          <ac:spMkLst>
            <pc:docMk/>
            <pc:sldMk cId="1320866751" sldId="282"/>
            <ac:spMk id="143" creationId="{6BD3D6C4-2DE7-A287-DDCE-77E69166C552}"/>
          </ac:spMkLst>
        </pc:spChg>
        <pc:spChg chg="del mod">
          <ac:chgData name="冠辰 李" userId="a9b44f5b934ee55f" providerId="LiveId" clId="{DDB9DA0D-7434-45F0-B07B-33AEA0E90EBE}" dt="2024-03-21T02:21:13.433" v="5784" actId="478"/>
          <ac:spMkLst>
            <pc:docMk/>
            <pc:sldMk cId="1320866751" sldId="282"/>
            <ac:spMk id="144" creationId="{BB490ADC-B6D5-3A68-5BEC-58EFE667C562}"/>
          </ac:spMkLst>
        </pc:spChg>
        <pc:spChg chg="del mod">
          <ac:chgData name="冠辰 李" userId="a9b44f5b934ee55f" providerId="LiveId" clId="{DDB9DA0D-7434-45F0-B07B-33AEA0E90EBE}" dt="2024-03-21T02:20:51.373" v="5763" actId="478"/>
          <ac:spMkLst>
            <pc:docMk/>
            <pc:sldMk cId="1320866751" sldId="282"/>
            <ac:spMk id="145" creationId="{4E34417E-300E-6046-92D8-01BA8A6ACBC3}"/>
          </ac:spMkLst>
        </pc:spChg>
        <pc:spChg chg="del mod">
          <ac:chgData name="冠辰 李" userId="a9b44f5b934ee55f" providerId="LiveId" clId="{DDB9DA0D-7434-45F0-B07B-33AEA0E90EBE}" dt="2024-03-21T02:20:53.029" v="5764" actId="478"/>
          <ac:spMkLst>
            <pc:docMk/>
            <pc:sldMk cId="1320866751" sldId="282"/>
            <ac:spMk id="146" creationId="{19533279-7FB4-1DD7-178D-AFD450223504}"/>
          </ac:spMkLst>
        </pc:spChg>
        <pc:spChg chg="del mod">
          <ac:chgData name="冠辰 李" userId="a9b44f5b934ee55f" providerId="LiveId" clId="{DDB9DA0D-7434-45F0-B07B-33AEA0E90EBE}" dt="2024-03-21T02:21:11.527" v="5783" actId="478"/>
          <ac:spMkLst>
            <pc:docMk/>
            <pc:sldMk cId="1320866751" sldId="282"/>
            <ac:spMk id="147" creationId="{0048DB83-876D-FD19-1E7E-155F67A26A25}"/>
          </ac:spMkLst>
        </pc:spChg>
        <pc:spChg chg="mod">
          <ac:chgData name="冠辰 李" userId="a9b44f5b934ee55f" providerId="LiveId" clId="{DDB9DA0D-7434-45F0-B07B-33AEA0E90EBE}" dt="2024-03-21T02:37:42.754" v="6074" actId="207"/>
          <ac:spMkLst>
            <pc:docMk/>
            <pc:sldMk cId="1320866751" sldId="282"/>
            <ac:spMk id="148" creationId="{BE9A5CD6-0E18-73E6-44A7-98F76019BFBF}"/>
          </ac:spMkLst>
        </pc:spChg>
        <pc:spChg chg="mod">
          <ac:chgData name="冠辰 李" userId="a9b44f5b934ee55f" providerId="LiveId" clId="{DDB9DA0D-7434-45F0-B07B-33AEA0E90EBE}" dt="2024-03-21T02:23:14.917" v="5810" actId="207"/>
          <ac:spMkLst>
            <pc:docMk/>
            <pc:sldMk cId="1320866751" sldId="282"/>
            <ac:spMk id="149" creationId="{691AE676-3399-6893-9CCC-E88CE4A33E02}"/>
          </ac:spMkLst>
        </pc:spChg>
        <pc:spChg chg="add del mod">
          <ac:chgData name="冠辰 李" userId="a9b44f5b934ee55f" providerId="LiveId" clId="{DDB9DA0D-7434-45F0-B07B-33AEA0E90EBE}" dt="2024-03-21T02:30:15.935" v="5890" actId="478"/>
          <ac:spMkLst>
            <pc:docMk/>
            <pc:sldMk cId="1320866751" sldId="282"/>
            <ac:spMk id="150" creationId="{5996E66D-D9A9-E213-80CF-3ABD50900501}"/>
          </ac:spMkLst>
        </pc:spChg>
        <pc:spChg chg="add mod">
          <ac:chgData name="冠辰 李" userId="a9b44f5b934ee55f" providerId="LiveId" clId="{DDB9DA0D-7434-45F0-B07B-33AEA0E90EBE}" dt="2024-03-21T02:22:16.866" v="5801" actId="164"/>
          <ac:spMkLst>
            <pc:docMk/>
            <pc:sldMk cId="1320866751" sldId="282"/>
            <ac:spMk id="151" creationId="{CDA0B7EA-4861-96E1-2E3A-0467113CCF1B}"/>
          </ac:spMkLst>
        </pc:spChg>
        <pc:spChg chg="add mod">
          <ac:chgData name="冠辰 李" userId="a9b44f5b934ee55f" providerId="LiveId" clId="{DDB9DA0D-7434-45F0-B07B-33AEA0E90EBE}" dt="2024-03-21T02:22:16.866" v="5801" actId="164"/>
          <ac:spMkLst>
            <pc:docMk/>
            <pc:sldMk cId="1320866751" sldId="282"/>
            <ac:spMk id="152" creationId="{BED52853-75A8-206D-6062-09E61B73C677}"/>
          </ac:spMkLst>
        </pc:spChg>
        <pc:spChg chg="add mod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155" creationId="{256D09AE-9B36-574C-75C5-F116DB2F54A6}"/>
          </ac:spMkLst>
        </pc:spChg>
        <pc:spChg chg="add mod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156" creationId="{34FD613A-2C16-FDD4-7495-9410E0DE552E}"/>
          </ac:spMkLst>
        </pc:spChg>
        <pc:spChg chg="mod">
          <ac:chgData name="冠辰 李" userId="a9b44f5b934ee55f" providerId="LiveId" clId="{DDB9DA0D-7434-45F0-B07B-33AEA0E90EBE}" dt="2024-03-21T02:26:30.956" v="5852"/>
          <ac:spMkLst>
            <pc:docMk/>
            <pc:sldMk cId="1320866751" sldId="282"/>
            <ac:spMk id="159" creationId="{6638ACD7-C233-5A70-A8C4-03EF5931B958}"/>
          </ac:spMkLst>
        </pc:spChg>
        <pc:spChg chg="mod">
          <ac:chgData name="冠辰 李" userId="a9b44f5b934ee55f" providerId="LiveId" clId="{DDB9DA0D-7434-45F0-B07B-33AEA0E90EBE}" dt="2024-03-21T02:26:30.956" v="5852"/>
          <ac:spMkLst>
            <pc:docMk/>
            <pc:sldMk cId="1320866751" sldId="282"/>
            <ac:spMk id="160" creationId="{220E544F-DD97-F253-538D-7621245D8890}"/>
          </ac:spMkLst>
        </pc:spChg>
        <pc:spChg chg="mod">
          <ac:chgData name="冠辰 李" userId="a9b44f5b934ee55f" providerId="LiveId" clId="{DDB9DA0D-7434-45F0-B07B-33AEA0E90EBE}" dt="2024-03-21T02:26:30.956" v="5852"/>
          <ac:spMkLst>
            <pc:docMk/>
            <pc:sldMk cId="1320866751" sldId="282"/>
            <ac:spMk id="161" creationId="{C99A53E7-D4E9-3753-F2AE-95E42757375A}"/>
          </ac:spMkLst>
        </pc:spChg>
        <pc:spChg chg="mod">
          <ac:chgData name="冠辰 李" userId="a9b44f5b934ee55f" providerId="LiveId" clId="{DDB9DA0D-7434-45F0-B07B-33AEA0E90EBE}" dt="2024-03-21T02:26:30.956" v="5852"/>
          <ac:spMkLst>
            <pc:docMk/>
            <pc:sldMk cId="1320866751" sldId="282"/>
            <ac:spMk id="162" creationId="{92A89771-0A38-2077-10F3-F555DA38B6DF}"/>
          </ac:spMkLst>
        </pc:spChg>
        <pc:spChg chg="mod">
          <ac:chgData name="冠辰 李" userId="a9b44f5b934ee55f" providerId="LiveId" clId="{DDB9DA0D-7434-45F0-B07B-33AEA0E90EBE}" dt="2024-03-21T02:26:30.956" v="5852"/>
          <ac:spMkLst>
            <pc:docMk/>
            <pc:sldMk cId="1320866751" sldId="282"/>
            <ac:spMk id="163" creationId="{F1DDEF9B-778B-5804-E4A9-E8A5DF9638E6}"/>
          </ac:spMkLst>
        </pc:spChg>
        <pc:spChg chg="add mod">
          <ac:chgData name="冠辰 李" userId="a9b44f5b934ee55f" providerId="LiveId" clId="{DDB9DA0D-7434-45F0-B07B-33AEA0E90EBE}" dt="2024-03-21T02:39:14.097" v="6088" actId="164"/>
          <ac:spMkLst>
            <pc:docMk/>
            <pc:sldMk cId="1320866751" sldId="282"/>
            <ac:spMk id="164" creationId="{17331AA6-16F9-7E0C-9C9B-005318BE0BE7}"/>
          </ac:spMkLst>
        </pc:spChg>
        <pc:spChg chg="mod">
          <ac:chgData name="冠辰 李" userId="a9b44f5b934ee55f" providerId="LiveId" clId="{DDB9DA0D-7434-45F0-B07B-33AEA0E90EBE}" dt="2024-03-21T02:26:44.388" v="5854"/>
          <ac:spMkLst>
            <pc:docMk/>
            <pc:sldMk cId="1320866751" sldId="282"/>
            <ac:spMk id="167" creationId="{4F897CB1-F167-7EC1-4B06-9A1A4E89E43C}"/>
          </ac:spMkLst>
        </pc:spChg>
        <pc:spChg chg="del mod">
          <ac:chgData name="冠辰 李" userId="a9b44f5b934ee55f" providerId="LiveId" clId="{DDB9DA0D-7434-45F0-B07B-33AEA0E90EBE}" dt="2024-03-21T02:26:51.580" v="5858" actId="478"/>
          <ac:spMkLst>
            <pc:docMk/>
            <pc:sldMk cId="1320866751" sldId="282"/>
            <ac:spMk id="168" creationId="{B2254487-B8F0-F7EA-702D-326A417E88D8}"/>
          </ac:spMkLst>
        </pc:spChg>
        <pc:spChg chg="del mod">
          <ac:chgData name="冠辰 李" userId="a9b44f5b934ee55f" providerId="LiveId" clId="{DDB9DA0D-7434-45F0-B07B-33AEA0E90EBE}" dt="2024-03-21T02:26:52.793" v="5859" actId="478"/>
          <ac:spMkLst>
            <pc:docMk/>
            <pc:sldMk cId="1320866751" sldId="282"/>
            <ac:spMk id="169" creationId="{CD87D45E-167E-0B1B-EFF1-6D8A5FAA2595}"/>
          </ac:spMkLst>
        </pc:spChg>
        <pc:spChg chg="mod">
          <ac:chgData name="冠辰 李" userId="a9b44f5b934ee55f" providerId="LiveId" clId="{DDB9DA0D-7434-45F0-B07B-33AEA0E90EBE}" dt="2024-03-21T02:38:54.190" v="6086" actId="207"/>
          <ac:spMkLst>
            <pc:docMk/>
            <pc:sldMk cId="1320866751" sldId="282"/>
            <ac:spMk id="170" creationId="{87486477-4C04-8616-64D9-D69AFF7B5C6E}"/>
          </ac:spMkLst>
        </pc:spChg>
        <pc:spChg chg="del mod">
          <ac:chgData name="冠辰 李" userId="a9b44f5b934ee55f" providerId="LiveId" clId="{DDB9DA0D-7434-45F0-B07B-33AEA0E90EBE}" dt="2024-03-21T02:26:55.912" v="5860" actId="478"/>
          <ac:spMkLst>
            <pc:docMk/>
            <pc:sldMk cId="1320866751" sldId="282"/>
            <ac:spMk id="171" creationId="{77BB4EB6-91D3-3E27-9AB9-2F988B2E14D8}"/>
          </ac:spMkLst>
        </pc:spChg>
        <pc:spChg chg="mod">
          <ac:chgData name="冠辰 李" userId="a9b44f5b934ee55f" providerId="LiveId" clId="{DDB9DA0D-7434-45F0-B07B-33AEA0E90EBE}" dt="2024-03-21T02:26:44.388" v="5854"/>
          <ac:spMkLst>
            <pc:docMk/>
            <pc:sldMk cId="1320866751" sldId="282"/>
            <ac:spMk id="172" creationId="{0F773897-D515-A581-62C2-A8ACA654210A}"/>
          </ac:spMkLst>
        </pc:spChg>
        <pc:spChg chg="mod">
          <ac:chgData name="冠辰 李" userId="a9b44f5b934ee55f" providerId="LiveId" clId="{DDB9DA0D-7434-45F0-B07B-33AEA0E90EBE}" dt="2024-03-21T02:38:59.188" v="6087" actId="207"/>
          <ac:spMkLst>
            <pc:docMk/>
            <pc:sldMk cId="1320866751" sldId="282"/>
            <ac:spMk id="173" creationId="{B46266C4-CC66-8CF0-11B7-E964A12484FD}"/>
          </ac:spMkLst>
        </pc:spChg>
        <pc:spChg chg="add mod">
          <ac:chgData name="冠辰 李" userId="a9b44f5b934ee55f" providerId="LiveId" clId="{DDB9DA0D-7434-45F0-B07B-33AEA0E90EBE}" dt="2024-03-21T02:28:21.225" v="5876" actId="164"/>
          <ac:spMkLst>
            <pc:docMk/>
            <pc:sldMk cId="1320866751" sldId="282"/>
            <ac:spMk id="174" creationId="{7E9C768B-F017-0D50-43EE-DC85876A7547}"/>
          </ac:spMkLst>
        </pc:spChg>
        <pc:spChg chg="add mod">
          <ac:chgData name="冠辰 李" userId="a9b44f5b934ee55f" providerId="LiveId" clId="{DDB9DA0D-7434-45F0-B07B-33AEA0E90EBE}" dt="2024-03-21T02:28:21.225" v="5876" actId="164"/>
          <ac:spMkLst>
            <pc:docMk/>
            <pc:sldMk cId="1320866751" sldId="282"/>
            <ac:spMk id="175" creationId="{244F418E-656E-A3A9-D4FA-7FD33B25072B}"/>
          </ac:spMkLst>
        </pc:spChg>
        <pc:spChg chg="add mod">
          <ac:chgData name="冠辰 李" userId="a9b44f5b934ee55f" providerId="LiveId" clId="{DDB9DA0D-7434-45F0-B07B-33AEA0E90EBE}" dt="2024-03-21T02:28:21.225" v="5876" actId="164"/>
          <ac:spMkLst>
            <pc:docMk/>
            <pc:sldMk cId="1320866751" sldId="282"/>
            <ac:spMk id="176" creationId="{288E6F31-11D1-5CC9-5BC5-ADAE38566D15}"/>
          </ac:spMkLst>
        </pc:spChg>
        <pc:spChg chg="add mod">
          <ac:chgData name="冠辰 李" userId="a9b44f5b934ee55f" providerId="LiveId" clId="{DDB9DA0D-7434-45F0-B07B-33AEA0E90EBE}" dt="2024-03-21T02:36:25.438" v="6064" actId="164"/>
          <ac:spMkLst>
            <pc:docMk/>
            <pc:sldMk cId="1320866751" sldId="282"/>
            <ac:spMk id="178" creationId="{A749FE19-7DA4-41A1-85B3-23BDBC8A2738}"/>
          </ac:spMkLst>
        </pc:spChg>
        <pc:spChg chg="add mod">
          <ac:chgData name="冠辰 李" userId="a9b44f5b934ee55f" providerId="LiveId" clId="{DDB9DA0D-7434-45F0-B07B-33AEA0E90EBE}" dt="2024-03-21T02:36:19.658" v="6063" actId="164"/>
          <ac:spMkLst>
            <pc:docMk/>
            <pc:sldMk cId="1320866751" sldId="282"/>
            <ac:spMk id="179" creationId="{0F429AC8-B500-AC49-C89D-8436B91E219B}"/>
          </ac:spMkLst>
        </pc:spChg>
        <pc:spChg chg="add mod">
          <ac:chgData name="冠辰 李" userId="a9b44f5b934ee55f" providerId="LiveId" clId="{DDB9DA0D-7434-45F0-B07B-33AEA0E90EBE}" dt="2024-03-21T02:36:14.886" v="6062" actId="164"/>
          <ac:spMkLst>
            <pc:docMk/>
            <pc:sldMk cId="1320866751" sldId="282"/>
            <ac:spMk id="180" creationId="{69659589-D3DF-6BE2-FD18-47693E68CEB1}"/>
          </ac:spMkLst>
        </pc:spChg>
        <pc:spChg chg="add mod">
          <ac:chgData name="冠辰 李" userId="a9b44f5b934ee55f" providerId="LiveId" clId="{DDB9DA0D-7434-45F0-B07B-33AEA0E90EBE}" dt="2024-03-21T02:36:25.438" v="6064" actId="164"/>
          <ac:spMkLst>
            <pc:docMk/>
            <pc:sldMk cId="1320866751" sldId="282"/>
            <ac:spMk id="181" creationId="{A58ACE72-A62C-309C-FA46-8191226D7C03}"/>
          </ac:spMkLst>
        </pc:spChg>
        <pc:spChg chg="add mod">
          <ac:chgData name="冠辰 李" userId="a9b44f5b934ee55f" providerId="LiveId" clId="{DDB9DA0D-7434-45F0-B07B-33AEA0E90EBE}" dt="2024-03-21T02:36:19.658" v="6063" actId="164"/>
          <ac:spMkLst>
            <pc:docMk/>
            <pc:sldMk cId="1320866751" sldId="282"/>
            <ac:spMk id="182" creationId="{1A35BE57-3AC3-C622-E349-11469863C79A}"/>
          </ac:spMkLst>
        </pc:spChg>
        <pc:spChg chg="add mod">
          <ac:chgData name="冠辰 李" userId="a9b44f5b934ee55f" providerId="LiveId" clId="{DDB9DA0D-7434-45F0-B07B-33AEA0E90EBE}" dt="2024-03-21T02:36:14.886" v="6062" actId="164"/>
          <ac:spMkLst>
            <pc:docMk/>
            <pc:sldMk cId="1320866751" sldId="282"/>
            <ac:spMk id="183" creationId="{B025872A-9EF0-8EA0-A842-F69E6E3F4DF4}"/>
          </ac:spMkLst>
        </pc:spChg>
        <pc:spChg chg="add mod">
          <ac:chgData name="冠辰 李" userId="a9b44f5b934ee55f" providerId="LiveId" clId="{DDB9DA0D-7434-45F0-B07B-33AEA0E90EBE}" dt="2024-03-21T02:36:10.694" v="6061" actId="164"/>
          <ac:spMkLst>
            <pc:docMk/>
            <pc:sldMk cId="1320866751" sldId="282"/>
            <ac:spMk id="184" creationId="{44F4F354-F856-37E4-BEF7-4200473B51E5}"/>
          </ac:spMkLst>
        </pc:spChg>
        <pc:spChg chg="add mod">
          <ac:chgData name="冠辰 李" userId="a9b44f5b934ee55f" providerId="LiveId" clId="{DDB9DA0D-7434-45F0-B07B-33AEA0E90EBE}" dt="2024-03-21T02:36:10.694" v="6061" actId="164"/>
          <ac:spMkLst>
            <pc:docMk/>
            <pc:sldMk cId="1320866751" sldId="282"/>
            <ac:spMk id="185" creationId="{79A622E1-32FC-4AE5-7AE5-6D05E33FF262}"/>
          </ac:spMkLst>
        </pc:spChg>
        <pc:spChg chg="add mod">
          <ac:chgData name="冠辰 李" userId="a9b44f5b934ee55f" providerId="LiveId" clId="{DDB9DA0D-7434-45F0-B07B-33AEA0E90EBE}" dt="2024-03-21T02:36:10.694" v="6061" actId="164"/>
          <ac:spMkLst>
            <pc:docMk/>
            <pc:sldMk cId="1320866751" sldId="282"/>
            <ac:spMk id="186" creationId="{3DAA192D-B623-45C5-F97D-F412AEE533DC}"/>
          </ac:spMkLst>
        </pc:spChg>
        <pc:spChg chg="add mod">
          <ac:chgData name="冠辰 李" userId="a9b44f5b934ee55f" providerId="LiveId" clId="{DDB9DA0D-7434-45F0-B07B-33AEA0E90EBE}" dt="2024-03-21T02:36:10.694" v="6061" actId="164"/>
          <ac:spMkLst>
            <pc:docMk/>
            <pc:sldMk cId="1320866751" sldId="282"/>
            <ac:spMk id="187" creationId="{2B7CED77-A40F-118E-F740-9CB91C4EF655}"/>
          </ac:spMkLst>
        </pc:spChg>
        <pc:grpChg chg="add del mod">
          <ac:chgData name="冠辰 李" userId="a9b44f5b934ee55f" providerId="LiveId" clId="{DDB9DA0D-7434-45F0-B07B-33AEA0E90EBE}" dt="2024-03-21T02:17:46.858" v="5733" actId="165"/>
          <ac:grpSpMkLst>
            <pc:docMk/>
            <pc:sldMk cId="1320866751" sldId="282"/>
            <ac:grpSpMk id="4" creationId="{3506C7E2-8785-0126-43E8-D9115C8E6B90}"/>
          </ac:grpSpMkLst>
        </pc:grpChg>
        <pc:grpChg chg="del mod topLvl">
          <ac:chgData name="冠辰 李" userId="a9b44f5b934ee55f" providerId="LiveId" clId="{DDB9DA0D-7434-45F0-B07B-33AEA0E90EBE}" dt="2024-03-21T02:17:53.039" v="5734" actId="478"/>
          <ac:grpSpMkLst>
            <pc:docMk/>
            <pc:sldMk cId="1320866751" sldId="282"/>
            <ac:grpSpMk id="41" creationId="{54D09DCB-5679-7CF2-EBF3-66644843DD4C}"/>
          </ac:grpSpMkLst>
        </pc:grpChg>
        <pc:grpChg chg="mod topLvl">
          <ac:chgData name="冠辰 李" userId="a9b44f5b934ee55f" providerId="LiveId" clId="{DDB9DA0D-7434-45F0-B07B-33AEA0E90EBE}" dt="2024-03-21T02:39:14.097" v="6088" actId="164"/>
          <ac:grpSpMkLst>
            <pc:docMk/>
            <pc:sldMk cId="1320866751" sldId="282"/>
            <ac:grpSpMk id="51" creationId="{EB82C914-D45F-FACE-4999-D31F06779DF7}"/>
          </ac:grpSpMkLst>
        </pc:grpChg>
        <pc:grpChg chg="mod topLvl">
          <ac:chgData name="冠辰 李" userId="a9b44f5b934ee55f" providerId="LiveId" clId="{DDB9DA0D-7434-45F0-B07B-33AEA0E90EBE}" dt="2024-03-21T02:39:14.097" v="6088" actId="164"/>
          <ac:grpSpMkLst>
            <pc:docMk/>
            <pc:sldMk cId="1320866751" sldId="282"/>
            <ac:grpSpMk id="52" creationId="{577DE692-37E2-983E-25C1-F691D74F9003}"/>
          </ac:grpSpMkLst>
        </pc:grpChg>
        <pc:grpChg chg="mod topLvl">
          <ac:chgData name="冠辰 李" userId="a9b44f5b934ee55f" providerId="LiveId" clId="{DDB9DA0D-7434-45F0-B07B-33AEA0E90EBE}" dt="2024-03-21T02:39:14.097" v="6088" actId="164"/>
          <ac:grpSpMkLst>
            <pc:docMk/>
            <pc:sldMk cId="1320866751" sldId="282"/>
            <ac:grpSpMk id="53" creationId="{7D37EBBF-7740-8F7D-F5F1-CFD08540A189}"/>
          </ac:grpSpMkLst>
        </pc:grpChg>
        <pc:grpChg chg="add del mod">
          <ac:chgData name="冠辰 李" userId="a9b44f5b934ee55f" providerId="LiveId" clId="{DDB9DA0D-7434-45F0-B07B-33AEA0E90EBE}" dt="2024-03-21T02:18:46.170" v="5742" actId="165"/>
          <ac:grpSpMkLst>
            <pc:docMk/>
            <pc:sldMk cId="1320866751" sldId="282"/>
            <ac:grpSpMk id="128" creationId="{A960320B-166C-D266-942B-F9503627E486}"/>
          </ac:grpSpMkLst>
        </pc:grpChg>
        <pc:grpChg chg="add mod">
          <ac:chgData name="冠辰 李" userId="a9b44f5b934ee55f" providerId="LiveId" clId="{DDB9DA0D-7434-45F0-B07B-33AEA0E90EBE}" dt="2024-03-21T02:39:14.097" v="6088" actId="164"/>
          <ac:grpSpMkLst>
            <pc:docMk/>
            <pc:sldMk cId="1320866751" sldId="282"/>
            <ac:grpSpMk id="129" creationId="{71606BA8-ABCB-B36C-6881-F0C91AF997AB}"/>
          </ac:grpSpMkLst>
        </pc:grpChg>
        <pc:grpChg chg="add mod">
          <ac:chgData name="冠辰 李" userId="a9b44f5b934ee55f" providerId="LiveId" clId="{DDB9DA0D-7434-45F0-B07B-33AEA0E90EBE}" dt="2024-03-21T02:22:16.866" v="5801" actId="164"/>
          <ac:grpSpMkLst>
            <pc:docMk/>
            <pc:sldMk cId="1320866751" sldId="282"/>
            <ac:grpSpMk id="141" creationId="{B3176CB3-0A3A-4129-E218-ED97B31AC2C8}"/>
          </ac:grpSpMkLst>
        </pc:grpChg>
        <pc:grpChg chg="add mod">
          <ac:chgData name="冠辰 李" userId="a9b44f5b934ee55f" providerId="LiveId" clId="{DDB9DA0D-7434-45F0-B07B-33AEA0E90EBE}" dt="2024-03-21T02:39:14.097" v="6088" actId="164"/>
          <ac:grpSpMkLst>
            <pc:docMk/>
            <pc:sldMk cId="1320866751" sldId="282"/>
            <ac:grpSpMk id="153" creationId="{EC8C8FFD-289E-B41F-4BEA-A04CBA848009}"/>
          </ac:grpSpMkLst>
        </pc:grpChg>
        <pc:grpChg chg="add del mod">
          <ac:chgData name="冠辰 李" userId="a9b44f5b934ee55f" providerId="LiveId" clId="{DDB9DA0D-7434-45F0-B07B-33AEA0E90EBE}" dt="2024-03-21T02:28:16.511" v="5875" actId="478"/>
          <ac:grpSpMkLst>
            <pc:docMk/>
            <pc:sldMk cId="1320866751" sldId="282"/>
            <ac:grpSpMk id="157" creationId="{67895FAA-520A-5A67-B054-9B90967A9182}"/>
          </ac:grpSpMkLst>
        </pc:grpChg>
        <pc:grpChg chg="mod">
          <ac:chgData name="冠辰 李" userId="a9b44f5b934ee55f" providerId="LiveId" clId="{DDB9DA0D-7434-45F0-B07B-33AEA0E90EBE}" dt="2024-03-21T02:26:30.956" v="5852"/>
          <ac:grpSpMkLst>
            <pc:docMk/>
            <pc:sldMk cId="1320866751" sldId="282"/>
            <ac:grpSpMk id="158" creationId="{49F6F97A-26F8-AA2B-FA9B-7E357354C95C}"/>
          </ac:grpSpMkLst>
        </pc:grpChg>
        <pc:grpChg chg="add mod">
          <ac:chgData name="冠辰 李" userId="a9b44f5b934ee55f" providerId="LiveId" clId="{DDB9DA0D-7434-45F0-B07B-33AEA0E90EBE}" dt="2024-03-21T02:28:21.225" v="5876" actId="164"/>
          <ac:grpSpMkLst>
            <pc:docMk/>
            <pc:sldMk cId="1320866751" sldId="282"/>
            <ac:grpSpMk id="165" creationId="{DD9AB19F-FC95-93D6-1D42-0C5E7C84657E}"/>
          </ac:grpSpMkLst>
        </pc:grpChg>
        <pc:grpChg chg="add mod">
          <ac:chgData name="冠辰 李" userId="a9b44f5b934ee55f" providerId="LiveId" clId="{DDB9DA0D-7434-45F0-B07B-33AEA0E90EBE}" dt="2024-03-21T02:39:14.097" v="6088" actId="164"/>
          <ac:grpSpMkLst>
            <pc:docMk/>
            <pc:sldMk cId="1320866751" sldId="282"/>
            <ac:grpSpMk id="177" creationId="{51ECB5CA-5002-DDCA-0FF7-B9215AD51ABE}"/>
          </ac:grpSpMkLst>
        </pc:grpChg>
        <pc:grpChg chg="add mod">
          <ac:chgData name="冠辰 李" userId="a9b44f5b934ee55f" providerId="LiveId" clId="{DDB9DA0D-7434-45F0-B07B-33AEA0E90EBE}" dt="2024-03-21T02:39:14.097" v="6088" actId="164"/>
          <ac:grpSpMkLst>
            <pc:docMk/>
            <pc:sldMk cId="1320866751" sldId="282"/>
            <ac:grpSpMk id="188" creationId="{6B38086D-B3A6-8352-6144-A99205357C88}"/>
          </ac:grpSpMkLst>
        </pc:grpChg>
        <pc:grpChg chg="add mod">
          <ac:chgData name="冠辰 李" userId="a9b44f5b934ee55f" providerId="LiveId" clId="{DDB9DA0D-7434-45F0-B07B-33AEA0E90EBE}" dt="2024-03-21T02:39:14.097" v="6088" actId="164"/>
          <ac:grpSpMkLst>
            <pc:docMk/>
            <pc:sldMk cId="1320866751" sldId="282"/>
            <ac:grpSpMk id="189" creationId="{68FCB955-DF59-8FEE-848A-5E7B53C40A8A}"/>
          </ac:grpSpMkLst>
        </pc:grpChg>
        <pc:grpChg chg="add mod">
          <ac:chgData name="冠辰 李" userId="a9b44f5b934ee55f" providerId="LiveId" clId="{DDB9DA0D-7434-45F0-B07B-33AEA0E90EBE}" dt="2024-03-21T02:39:14.097" v="6088" actId="164"/>
          <ac:grpSpMkLst>
            <pc:docMk/>
            <pc:sldMk cId="1320866751" sldId="282"/>
            <ac:grpSpMk id="190" creationId="{0CDB4A5E-64C2-D7B4-268A-556926AEB0D0}"/>
          </ac:grpSpMkLst>
        </pc:grpChg>
        <pc:grpChg chg="add mod">
          <ac:chgData name="冠辰 李" userId="a9b44f5b934ee55f" providerId="LiveId" clId="{DDB9DA0D-7434-45F0-B07B-33AEA0E90EBE}" dt="2024-03-21T02:39:14.097" v="6088" actId="164"/>
          <ac:grpSpMkLst>
            <pc:docMk/>
            <pc:sldMk cId="1320866751" sldId="282"/>
            <ac:grpSpMk id="191" creationId="{EA9E529F-FDD0-5A98-2F69-E54EC6DFC5D8}"/>
          </ac:grpSpMkLst>
        </pc:grpChg>
        <pc:grpChg chg="add mod">
          <ac:chgData name="冠辰 李" userId="a9b44f5b934ee55f" providerId="LiveId" clId="{DDB9DA0D-7434-45F0-B07B-33AEA0E90EBE}" dt="2024-03-21T02:39:14.097" v="6088" actId="164"/>
          <ac:grpSpMkLst>
            <pc:docMk/>
            <pc:sldMk cId="1320866751" sldId="282"/>
            <ac:grpSpMk id="192" creationId="{E76D74D5-4321-10D6-F3CD-F95A75CF1E4B}"/>
          </ac:grpSpMkLst>
        </pc:grpChg>
        <pc:cxnChg chg="mod">
          <ac:chgData name="冠辰 李" userId="a9b44f5b934ee55f" providerId="LiveId" clId="{DDB9DA0D-7434-45F0-B07B-33AEA0E90EBE}" dt="2024-03-21T02:18:46.170" v="5742" actId="165"/>
          <ac:cxnSpMkLst>
            <pc:docMk/>
            <pc:sldMk cId="1320866751" sldId="282"/>
            <ac:cxnSpMk id="84" creationId="{E0F2E027-475A-6CEC-9994-425FD8C251F4}"/>
          </ac:cxnSpMkLst>
        </pc:cxnChg>
        <pc:cxnChg chg="mod">
          <ac:chgData name="冠辰 李" userId="a9b44f5b934ee55f" providerId="LiveId" clId="{DDB9DA0D-7434-45F0-B07B-33AEA0E90EBE}" dt="2024-03-21T02:18:46.170" v="5742" actId="165"/>
          <ac:cxnSpMkLst>
            <pc:docMk/>
            <pc:sldMk cId="1320866751" sldId="282"/>
            <ac:cxnSpMk id="92" creationId="{DA00DB52-9793-F36C-2966-0C9413B90A37}"/>
          </ac:cxnSpMkLst>
        </pc:cxnChg>
        <pc:cxnChg chg="mod">
          <ac:chgData name="冠辰 李" userId="a9b44f5b934ee55f" providerId="LiveId" clId="{DDB9DA0D-7434-45F0-B07B-33AEA0E90EBE}" dt="2024-03-21T02:18:46.170" v="5742" actId="165"/>
          <ac:cxnSpMkLst>
            <pc:docMk/>
            <pc:sldMk cId="1320866751" sldId="282"/>
            <ac:cxnSpMk id="93" creationId="{835B8AA4-8908-CD50-C51B-5A1236177EFE}"/>
          </ac:cxnSpMkLst>
        </pc:cxnChg>
        <pc:cxnChg chg="mod">
          <ac:chgData name="冠辰 李" userId="a9b44f5b934ee55f" providerId="LiveId" clId="{DDB9DA0D-7434-45F0-B07B-33AEA0E90EBE}" dt="2024-03-21T02:18:46.170" v="5742" actId="165"/>
          <ac:cxnSpMkLst>
            <pc:docMk/>
            <pc:sldMk cId="1320866751" sldId="282"/>
            <ac:cxnSpMk id="94" creationId="{7CE2EF7C-7BC8-51FD-2790-CCA999113AAC}"/>
          </ac:cxnSpMkLst>
        </pc:cxnChg>
        <pc:cxnChg chg="mod">
          <ac:chgData name="冠辰 李" userId="a9b44f5b934ee55f" providerId="LiveId" clId="{DDB9DA0D-7434-45F0-B07B-33AEA0E90EBE}" dt="2024-03-21T02:18:46.170" v="5742" actId="165"/>
          <ac:cxnSpMkLst>
            <pc:docMk/>
            <pc:sldMk cId="1320866751" sldId="282"/>
            <ac:cxnSpMk id="105" creationId="{6B96B199-6049-5623-EBB6-AC23BE5EC47F}"/>
          </ac:cxnSpMkLst>
        </pc:cxnChg>
        <pc:cxnChg chg="mod">
          <ac:chgData name="冠辰 李" userId="a9b44f5b934ee55f" providerId="LiveId" clId="{DDB9DA0D-7434-45F0-B07B-33AEA0E90EBE}" dt="2024-03-21T02:18:46.170" v="5742" actId="165"/>
          <ac:cxnSpMkLst>
            <pc:docMk/>
            <pc:sldMk cId="1320866751" sldId="282"/>
            <ac:cxnSpMk id="106" creationId="{A139045D-7C50-1D63-C5D9-A3D5A3782185}"/>
          </ac:cxnSpMkLst>
        </pc:cxnChg>
        <pc:cxnChg chg="mod">
          <ac:chgData name="冠辰 李" userId="a9b44f5b934ee55f" providerId="LiveId" clId="{DDB9DA0D-7434-45F0-B07B-33AEA0E90EBE}" dt="2024-03-21T02:17:46.858" v="5733" actId="165"/>
          <ac:cxnSpMkLst>
            <pc:docMk/>
            <pc:sldMk cId="1320866751" sldId="282"/>
            <ac:cxnSpMk id="115" creationId="{1CE80C9F-2DAF-30F5-7219-6191E5938A3F}"/>
          </ac:cxnSpMkLst>
        </pc:cxnChg>
        <pc:cxnChg chg="mod">
          <ac:chgData name="冠辰 李" userId="a9b44f5b934ee55f" providerId="LiveId" clId="{DDB9DA0D-7434-45F0-B07B-33AEA0E90EBE}" dt="2024-03-21T02:17:46.858" v="5733" actId="165"/>
          <ac:cxnSpMkLst>
            <pc:docMk/>
            <pc:sldMk cId="1320866751" sldId="282"/>
            <ac:cxnSpMk id="116" creationId="{AEC340BC-5085-99FF-64A2-46AA1A663AC3}"/>
          </ac:cxnSpMkLst>
        </pc:cxnChg>
        <pc:cxnChg chg="mod">
          <ac:chgData name="冠辰 李" userId="a9b44f5b934ee55f" providerId="LiveId" clId="{DDB9DA0D-7434-45F0-B07B-33AEA0E90EBE}" dt="2024-03-21T02:19:11.193" v="5747"/>
          <ac:cxnSpMkLst>
            <pc:docMk/>
            <pc:sldMk cId="1320866751" sldId="282"/>
            <ac:cxnSpMk id="130" creationId="{004F2ECA-2D5D-7091-A21F-FDAB42226FBC}"/>
          </ac:cxnSpMkLst>
        </pc:cxnChg>
        <pc:cxnChg chg="mod">
          <ac:chgData name="冠辰 李" userId="a9b44f5b934ee55f" providerId="LiveId" clId="{DDB9DA0D-7434-45F0-B07B-33AEA0E90EBE}" dt="2024-03-21T02:19:11.193" v="5747"/>
          <ac:cxnSpMkLst>
            <pc:docMk/>
            <pc:sldMk cId="1320866751" sldId="282"/>
            <ac:cxnSpMk id="131" creationId="{F621CCD3-5EBF-9A97-8354-FAF81AB3EACF}"/>
          </ac:cxnSpMkLst>
        </pc:cxnChg>
        <pc:cxnChg chg="del mod">
          <ac:chgData name="冠辰 李" userId="a9b44f5b934ee55f" providerId="LiveId" clId="{DDB9DA0D-7434-45F0-B07B-33AEA0E90EBE}" dt="2024-03-21T02:20:54.646" v="5765" actId="478"/>
          <ac:cxnSpMkLst>
            <pc:docMk/>
            <pc:sldMk cId="1320866751" sldId="282"/>
            <ac:cxnSpMk id="142" creationId="{0EBFEF37-52DF-0EFE-B1FB-E762CAD349F5}"/>
          </ac:cxnSpMkLst>
        </pc:cxnChg>
        <pc:cxnChg chg="mod">
          <ac:chgData name="冠辰 李" userId="a9b44f5b934ee55f" providerId="LiveId" clId="{DDB9DA0D-7434-45F0-B07B-33AEA0E90EBE}" dt="2024-03-21T02:26:44.388" v="5854"/>
          <ac:cxnSpMkLst>
            <pc:docMk/>
            <pc:sldMk cId="1320866751" sldId="282"/>
            <ac:cxnSpMk id="166" creationId="{07686638-B738-9946-D2E9-5D5725726318}"/>
          </ac:cxnSpMkLst>
        </pc:cxnChg>
      </pc:sldChg>
      <pc:sldChg chg="addSp delSp modSp add mod">
        <pc:chgData name="冠辰 李" userId="a9b44f5b934ee55f" providerId="LiveId" clId="{DDB9DA0D-7434-45F0-B07B-33AEA0E90EBE}" dt="2024-03-21T06:09:29.933" v="6477" actId="2711"/>
        <pc:sldMkLst>
          <pc:docMk/>
          <pc:sldMk cId="2606498696" sldId="283"/>
        </pc:sldMkLst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10" creationId="{D2B536C7-0F68-C70F-6352-848BF4FD7F0C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11" creationId="{265748D7-4F65-B143-7096-632A5E819BBC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12" creationId="{625CB3B2-DC3C-6338-6DB1-31597A4F195F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13" creationId="{81B4912D-7D30-C59B-B659-992209CE6587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14" creationId="{D207AD25-83B2-8BE0-FDCF-00B6FF5076CC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15" creationId="{E9FB5067-A673-CE97-BAC0-C2C03A8D50A2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16" creationId="{57C612FE-2035-7D4F-2047-72BC78D7036A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17" creationId="{0DB4D97C-C866-EEEF-2411-CED207A71287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18" creationId="{6C0FE48E-B402-BC5E-FF0F-FB1D3518EB68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26" creationId="{1FF0BEA9-B376-6F47-B6F9-DCCFEFD05222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27" creationId="{D4ECD211-0A6A-ED35-C435-4583364FD985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29" creationId="{1F14CBCE-CEE4-5DF8-1C8E-66594A134A3B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33" creationId="{075FCB9D-2C55-437F-FA6A-7442A0F5DA41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34" creationId="{7F41F334-62AE-AA49-EB37-AA19C1CF7748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35" creationId="{4C3541C7-624A-5049-D47F-D861CA5D6DF0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36" creationId="{9BA6D57A-6AA2-04CA-E280-55ACAB6FEDA2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37" creationId="{98C84C4B-069B-BADC-BCE8-6E04EE8FB87D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38" creationId="{40050D09-9712-B51A-FC76-645EFB6DEF63}"/>
          </ac:spMkLst>
        </pc:spChg>
        <pc:spChg chg="add mod">
          <ac:chgData name="冠辰 李" userId="a9b44f5b934ee55f" providerId="LiveId" clId="{DDB9DA0D-7434-45F0-B07B-33AEA0E90EBE}" dt="2024-03-21T06:09:29.933" v="6477" actId="2711"/>
          <ac:spMkLst>
            <pc:docMk/>
            <pc:sldMk cId="2606498696" sldId="283"/>
            <ac:spMk id="39" creationId="{70072CB8-BA07-19B3-6F45-C151A97B5C62}"/>
          </ac:spMkLst>
        </pc:spChg>
        <pc:grpChg chg="del">
          <ac:chgData name="冠辰 李" userId="a9b44f5b934ee55f" providerId="LiveId" clId="{DDB9DA0D-7434-45F0-B07B-33AEA0E90EBE}" dt="2024-03-21T05:53:31.705" v="6090" actId="478"/>
          <ac:grpSpMkLst>
            <pc:docMk/>
            <pc:sldMk cId="2606498696" sldId="283"/>
            <ac:grpSpMk id="192" creationId="{E76D74D5-4321-10D6-F3CD-F95A75CF1E4B}"/>
          </ac:grpSpMkLst>
        </pc:grpChg>
        <pc:graphicFrameChg chg="add mod modGraphic">
          <ac:chgData name="冠辰 李" userId="a9b44f5b934ee55f" providerId="LiveId" clId="{DDB9DA0D-7434-45F0-B07B-33AEA0E90EBE}" dt="2024-03-21T05:58:23.405" v="6165" actId="207"/>
          <ac:graphicFrameMkLst>
            <pc:docMk/>
            <pc:sldMk cId="2606498696" sldId="283"/>
            <ac:graphicFrameMk id="2" creationId="{83299052-3742-88EC-75DF-285DDA4486F0}"/>
          </ac:graphicFrameMkLst>
        </pc:graphicFrameChg>
        <pc:graphicFrameChg chg="add mod modGraphic">
          <ac:chgData name="冠辰 李" userId="a9b44f5b934ee55f" providerId="LiveId" clId="{DDB9DA0D-7434-45F0-B07B-33AEA0E90EBE}" dt="2024-03-21T05:58:57.846" v="6168" actId="207"/>
          <ac:graphicFrameMkLst>
            <pc:docMk/>
            <pc:sldMk cId="2606498696" sldId="283"/>
            <ac:graphicFrameMk id="3" creationId="{6874BD85-FB53-FFF2-3BEB-DEE749765406}"/>
          </ac:graphicFrameMkLst>
        </pc:graphicFrameChg>
        <pc:graphicFrameChg chg="add mod modGraphic">
          <ac:chgData name="冠辰 李" userId="a9b44f5b934ee55f" providerId="LiveId" clId="{DDB9DA0D-7434-45F0-B07B-33AEA0E90EBE}" dt="2024-03-21T05:59:11.009" v="6170" actId="207"/>
          <ac:graphicFrameMkLst>
            <pc:docMk/>
            <pc:sldMk cId="2606498696" sldId="283"/>
            <ac:graphicFrameMk id="4" creationId="{E0EDE39C-5AA9-8260-6FA2-F17890CB2CA8}"/>
          </ac:graphicFrameMkLst>
        </pc:graphicFrameChg>
        <pc:graphicFrameChg chg="add mod modGraphic">
          <ac:chgData name="冠辰 李" userId="a9b44f5b934ee55f" providerId="LiveId" clId="{DDB9DA0D-7434-45F0-B07B-33AEA0E90EBE}" dt="2024-03-21T06:01:40.191" v="6253" actId="1036"/>
          <ac:graphicFrameMkLst>
            <pc:docMk/>
            <pc:sldMk cId="2606498696" sldId="283"/>
            <ac:graphicFrameMk id="5" creationId="{0D8524F2-FCD9-57F7-E97C-3AD444B830D8}"/>
          </ac:graphicFrameMkLst>
        </pc:graphicFrameChg>
        <pc:graphicFrameChg chg="add mod modGraphic">
          <ac:chgData name="冠辰 李" userId="a9b44f5b934ee55f" providerId="LiveId" clId="{DDB9DA0D-7434-45F0-B07B-33AEA0E90EBE}" dt="2024-03-21T06:01:53.123" v="6274" actId="1076"/>
          <ac:graphicFrameMkLst>
            <pc:docMk/>
            <pc:sldMk cId="2606498696" sldId="283"/>
            <ac:graphicFrameMk id="6" creationId="{74E5E368-338F-0D59-4874-D3536EB611A6}"/>
          </ac:graphicFrameMkLst>
        </pc:graphicFrameChg>
        <pc:graphicFrameChg chg="add mod modGraphic">
          <ac:chgData name="冠辰 李" userId="a9b44f5b934ee55f" providerId="LiveId" clId="{DDB9DA0D-7434-45F0-B07B-33AEA0E90EBE}" dt="2024-03-21T06:01:53.123" v="6274" actId="1076"/>
          <ac:graphicFrameMkLst>
            <pc:docMk/>
            <pc:sldMk cId="2606498696" sldId="283"/>
            <ac:graphicFrameMk id="7" creationId="{EA7EE325-6156-91DF-E3F1-D696415FC8C2}"/>
          </ac:graphicFrameMkLst>
        </pc:graphicFrameChg>
        <pc:graphicFrameChg chg="add mod modGraphic">
          <ac:chgData name="冠辰 李" userId="a9b44f5b934ee55f" providerId="LiveId" clId="{DDB9DA0D-7434-45F0-B07B-33AEA0E90EBE}" dt="2024-03-21T06:02:00.735" v="6275" actId="1076"/>
          <ac:graphicFrameMkLst>
            <pc:docMk/>
            <pc:sldMk cId="2606498696" sldId="283"/>
            <ac:graphicFrameMk id="8" creationId="{5D3980C4-90E7-0F19-9D47-501925171F51}"/>
          </ac:graphicFrameMkLst>
        </pc:graphicFrameChg>
        <pc:graphicFrameChg chg="add mod modGraphic">
          <ac:chgData name="冠辰 李" userId="a9b44f5b934ee55f" providerId="LiveId" clId="{DDB9DA0D-7434-45F0-B07B-33AEA0E90EBE}" dt="2024-03-21T06:02:00.735" v="6275" actId="1076"/>
          <ac:graphicFrameMkLst>
            <pc:docMk/>
            <pc:sldMk cId="2606498696" sldId="283"/>
            <ac:graphicFrameMk id="9" creationId="{10A8FBA9-8B82-E1C7-D30B-E2F441E034BB}"/>
          </ac:graphicFrameMkLst>
        </pc:graphicFrameChg>
        <pc:cxnChg chg="add mod">
          <ac:chgData name="冠辰 李" userId="a9b44f5b934ee55f" providerId="LiveId" clId="{DDB9DA0D-7434-45F0-B07B-33AEA0E90EBE}" dt="2024-03-21T06:04:33.276" v="6286" actId="1582"/>
          <ac:cxnSpMkLst>
            <pc:docMk/>
            <pc:sldMk cId="2606498696" sldId="283"/>
            <ac:cxnSpMk id="20" creationId="{F69C6DC4-E474-90DB-A338-6C88A4FE8960}"/>
          </ac:cxnSpMkLst>
        </pc:cxnChg>
        <pc:cxnChg chg="add mod">
          <ac:chgData name="冠辰 李" userId="a9b44f5b934ee55f" providerId="LiveId" clId="{DDB9DA0D-7434-45F0-B07B-33AEA0E90EBE}" dt="2024-03-21T06:06:37.077" v="6357" actId="14100"/>
          <ac:cxnSpMkLst>
            <pc:docMk/>
            <pc:sldMk cId="2606498696" sldId="283"/>
            <ac:cxnSpMk id="22" creationId="{C3D0DF87-4068-598F-B486-3890FCE55582}"/>
          </ac:cxnSpMkLst>
        </pc:cxnChg>
      </pc:sldChg>
      <pc:sldChg chg="addSp delSp modSp new mod">
        <pc:chgData name="冠辰 李" userId="a9b44f5b934ee55f" providerId="LiveId" clId="{DDB9DA0D-7434-45F0-B07B-33AEA0E90EBE}" dt="2024-03-22T03:37:34.978" v="9528" actId="1037"/>
        <pc:sldMkLst>
          <pc:docMk/>
          <pc:sldMk cId="399617433" sldId="284"/>
        </pc:sldMkLst>
        <pc:spChg chg="add mod">
          <ac:chgData name="冠辰 李" userId="a9b44f5b934ee55f" providerId="LiveId" clId="{DDB9DA0D-7434-45F0-B07B-33AEA0E90EBE}" dt="2024-03-22T03:34:43.889" v="9365" actId="1036"/>
          <ac:spMkLst>
            <pc:docMk/>
            <pc:sldMk cId="399617433" sldId="284"/>
            <ac:spMk id="2" creationId="{5C5992D1-CA6B-4AE4-A02E-E3C0FE9505C7}"/>
          </ac:spMkLst>
        </pc:spChg>
        <pc:spChg chg="del">
          <ac:chgData name="冠辰 李" userId="a9b44f5b934ee55f" providerId="LiveId" clId="{DDB9DA0D-7434-45F0-B07B-33AEA0E90EBE}" dt="2024-03-22T00:57:54.707" v="6480" actId="478"/>
          <ac:spMkLst>
            <pc:docMk/>
            <pc:sldMk cId="399617433" sldId="284"/>
            <ac:spMk id="2" creationId="{A0E0767C-C61C-CF1D-D2DF-E67855E4FACF}"/>
          </ac:spMkLst>
        </pc:spChg>
        <pc:spChg chg="del">
          <ac:chgData name="冠辰 李" userId="a9b44f5b934ee55f" providerId="LiveId" clId="{DDB9DA0D-7434-45F0-B07B-33AEA0E90EBE}" dt="2024-03-22T00:57:54.164" v="6479" actId="478"/>
          <ac:spMkLst>
            <pc:docMk/>
            <pc:sldMk cId="399617433" sldId="284"/>
            <ac:spMk id="3" creationId="{DA259A79-58FB-1E6F-7F7A-DAB95704633B}"/>
          </ac:spMkLst>
        </pc:spChg>
        <pc:spChg chg="add mod">
          <ac:chgData name="冠辰 李" userId="a9b44f5b934ee55f" providerId="LiveId" clId="{DDB9DA0D-7434-45F0-B07B-33AEA0E90EBE}" dt="2024-03-22T03:34:43.889" v="9365" actId="1036"/>
          <ac:spMkLst>
            <pc:docMk/>
            <pc:sldMk cId="399617433" sldId="284"/>
            <ac:spMk id="3" creationId="{F3CE25D6-FE93-79E7-D607-C7DACA9E4318}"/>
          </ac:spMkLst>
        </pc:spChg>
        <pc:spChg chg="add mod">
          <ac:chgData name="冠辰 李" userId="a9b44f5b934ee55f" providerId="LiveId" clId="{DDB9DA0D-7434-45F0-B07B-33AEA0E90EBE}" dt="2024-03-22T03:34:43.889" v="9365" actId="1036"/>
          <ac:spMkLst>
            <pc:docMk/>
            <pc:sldMk cId="399617433" sldId="284"/>
            <ac:spMk id="4" creationId="{7E9CDC7B-AF5D-7BC3-3761-88E77962AB36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5" creationId="{3D2245F1-A930-1832-EC48-4DC66D8E680B}"/>
          </ac:spMkLst>
        </pc:spChg>
        <pc:spChg chg="add mod">
          <ac:chgData name="冠辰 李" userId="a9b44f5b934ee55f" providerId="LiveId" clId="{DDB9DA0D-7434-45F0-B07B-33AEA0E90EBE}" dt="2024-03-22T03:34:43.889" v="9365" actId="1036"/>
          <ac:spMkLst>
            <pc:docMk/>
            <pc:sldMk cId="399617433" sldId="284"/>
            <ac:spMk id="5" creationId="{84D72722-F198-7046-AD7B-53E81C4CDFEE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6" creationId="{6161B68D-E264-2D03-4C31-19A2EDF86780}"/>
          </ac:spMkLst>
        </pc:spChg>
        <pc:spChg chg="add mod">
          <ac:chgData name="冠辰 李" userId="a9b44f5b934ee55f" providerId="LiveId" clId="{DDB9DA0D-7434-45F0-B07B-33AEA0E90EBE}" dt="2024-03-22T03:34:43.889" v="9365" actId="1036"/>
          <ac:spMkLst>
            <pc:docMk/>
            <pc:sldMk cId="399617433" sldId="284"/>
            <ac:spMk id="6" creationId="{84E519F1-1E13-CADA-2A69-3EC18F0E1FB1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7" creationId="{30C1C3C7-828B-4EEC-E1EC-1FEF46A0FC2D}"/>
          </ac:spMkLst>
        </pc:spChg>
        <pc:spChg chg="add mod">
          <ac:chgData name="冠辰 李" userId="a9b44f5b934ee55f" providerId="LiveId" clId="{DDB9DA0D-7434-45F0-B07B-33AEA0E90EBE}" dt="2024-03-22T03:34:43.889" v="9365" actId="1036"/>
          <ac:spMkLst>
            <pc:docMk/>
            <pc:sldMk cId="399617433" sldId="284"/>
            <ac:spMk id="7" creationId="{FD68D366-C4EF-13C9-3372-46321F69DF2D}"/>
          </ac:spMkLst>
        </pc:spChg>
        <pc:spChg chg="add mod">
          <ac:chgData name="冠辰 李" userId="a9b44f5b934ee55f" providerId="LiveId" clId="{DDB9DA0D-7434-45F0-B07B-33AEA0E90EBE}" dt="2024-03-22T03:34:57.560" v="9370" actId="1037"/>
          <ac:spMkLst>
            <pc:docMk/>
            <pc:sldMk cId="399617433" sldId="284"/>
            <ac:spMk id="8" creationId="{58F6CBE5-FC13-F3A0-10AC-7105BFB4AE20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8" creationId="{7ED1CC7D-B038-BFE4-331F-2812B57FE469}"/>
          </ac:spMkLst>
        </pc:spChg>
        <pc:spChg chg="add mod">
          <ac:chgData name="冠辰 李" userId="a9b44f5b934ee55f" providerId="LiveId" clId="{DDB9DA0D-7434-45F0-B07B-33AEA0E90EBE}" dt="2024-03-22T03:34:57.560" v="9370" actId="1037"/>
          <ac:spMkLst>
            <pc:docMk/>
            <pc:sldMk cId="399617433" sldId="284"/>
            <ac:spMk id="9" creationId="{11DF42C2-F4BD-3DDA-321B-A86AA82A8678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9" creationId="{7874E4C3-6134-E313-9040-29680B4D5E67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10" creationId="{B476936C-48A2-0F54-7BE2-5E09F15BC9B2}"/>
          </ac:spMkLst>
        </pc:spChg>
        <pc:spChg chg="add mod">
          <ac:chgData name="冠辰 李" userId="a9b44f5b934ee55f" providerId="LiveId" clId="{DDB9DA0D-7434-45F0-B07B-33AEA0E90EBE}" dt="2024-03-22T03:35:07.933" v="9395" actId="1035"/>
          <ac:spMkLst>
            <pc:docMk/>
            <pc:sldMk cId="399617433" sldId="284"/>
            <ac:spMk id="10" creationId="{D4951D62-B2CD-6AA5-F5FF-D7E173FC0D6E}"/>
          </ac:spMkLst>
        </pc:spChg>
        <pc:spChg chg="add mod">
          <ac:chgData name="冠辰 李" userId="a9b44f5b934ee55f" providerId="LiveId" clId="{DDB9DA0D-7434-45F0-B07B-33AEA0E90EBE}" dt="2024-03-22T03:35:15.779" v="9425" actId="1036"/>
          <ac:spMkLst>
            <pc:docMk/>
            <pc:sldMk cId="399617433" sldId="284"/>
            <ac:spMk id="11" creationId="{4787D0F7-46C7-B1EC-7AD9-7A3A723E1CAA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11" creationId="{70915677-3634-14A2-98B5-2A1E3A8D68FF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12" creationId="{753E84A6-1720-0A84-5B50-11D0E11424B4}"/>
          </ac:spMkLst>
        </pc:spChg>
        <pc:spChg chg="add mod">
          <ac:chgData name="冠辰 李" userId="a9b44f5b934ee55f" providerId="LiveId" clId="{DDB9DA0D-7434-45F0-B07B-33AEA0E90EBE}" dt="2024-03-22T03:35:52.325" v="9432" actId="1076"/>
          <ac:spMkLst>
            <pc:docMk/>
            <pc:sldMk cId="399617433" sldId="284"/>
            <ac:spMk id="13" creationId="{07235752-1558-F466-AFC8-A5B96DC4704C}"/>
          </ac:spMkLst>
        </pc:spChg>
        <pc:spChg chg="add mod">
          <ac:chgData name="冠辰 李" userId="a9b44f5b934ee55f" providerId="LiveId" clId="{DDB9DA0D-7434-45F0-B07B-33AEA0E90EBE}" dt="2024-03-22T03:35:52.325" v="9432" actId="1076"/>
          <ac:spMkLst>
            <pc:docMk/>
            <pc:sldMk cId="399617433" sldId="284"/>
            <ac:spMk id="14" creationId="{DEA07100-6C81-E80A-1D64-A5D3CC721D23}"/>
          </ac:spMkLst>
        </pc:spChg>
        <pc:spChg chg="add mod">
          <ac:chgData name="冠辰 李" userId="a9b44f5b934ee55f" providerId="LiveId" clId="{DDB9DA0D-7434-45F0-B07B-33AEA0E90EBE}" dt="2024-03-22T03:35:52.325" v="9432" actId="1076"/>
          <ac:spMkLst>
            <pc:docMk/>
            <pc:sldMk cId="399617433" sldId="284"/>
            <ac:spMk id="15" creationId="{DB7FCFEC-B44F-419E-0A70-D27D1FE946BD}"/>
          </ac:spMkLst>
        </pc:spChg>
        <pc:spChg chg="add mod">
          <ac:chgData name="冠辰 李" userId="a9b44f5b934ee55f" providerId="LiveId" clId="{DDB9DA0D-7434-45F0-B07B-33AEA0E90EBE}" dt="2024-03-22T03:35:52.325" v="9432" actId="1076"/>
          <ac:spMkLst>
            <pc:docMk/>
            <pc:sldMk cId="399617433" sldId="284"/>
            <ac:spMk id="16" creationId="{BF4F98E9-3DBA-984B-D35C-90EF54485F41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16" creationId="{F6B3F903-0E7B-7D79-2B84-1AD07BB7AD8B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17" creationId="{EA503A8B-2AC0-DDE8-E4A4-6194AE9C1ECF}"/>
          </ac:spMkLst>
        </pc:spChg>
        <pc:spChg chg="add mod">
          <ac:chgData name="冠辰 李" userId="a9b44f5b934ee55f" providerId="LiveId" clId="{DDB9DA0D-7434-45F0-B07B-33AEA0E90EBE}" dt="2024-03-22T03:36:16.643" v="9436" actId="1076"/>
          <ac:spMkLst>
            <pc:docMk/>
            <pc:sldMk cId="399617433" sldId="284"/>
            <ac:spMk id="17" creationId="{FBE4104D-29F0-8720-F111-DE10AA113E49}"/>
          </ac:spMkLst>
        </pc:spChg>
        <pc:spChg chg="add mod">
          <ac:chgData name="冠辰 李" userId="a9b44f5b934ee55f" providerId="LiveId" clId="{DDB9DA0D-7434-45F0-B07B-33AEA0E90EBE}" dt="2024-03-22T03:36:16.643" v="9436" actId="1076"/>
          <ac:spMkLst>
            <pc:docMk/>
            <pc:sldMk cId="399617433" sldId="284"/>
            <ac:spMk id="18" creationId="{6DBCA3CB-D491-6E07-05DE-D5C03F30C50B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19" creationId="{19B8D3AA-9359-BE6B-6D13-E18C5115D3D5}"/>
          </ac:spMkLst>
        </pc:spChg>
        <pc:spChg chg="add mod">
          <ac:chgData name="冠辰 李" userId="a9b44f5b934ee55f" providerId="LiveId" clId="{DDB9DA0D-7434-45F0-B07B-33AEA0E90EBE}" dt="2024-03-22T03:36:16.643" v="9436" actId="1076"/>
          <ac:spMkLst>
            <pc:docMk/>
            <pc:sldMk cId="399617433" sldId="284"/>
            <ac:spMk id="19" creationId="{F7853CF1-3EC4-C2C2-3C57-2E401C95A107}"/>
          </ac:spMkLst>
        </pc:spChg>
        <pc:spChg chg="add mod">
          <ac:chgData name="冠辰 李" userId="a9b44f5b934ee55f" providerId="LiveId" clId="{DDB9DA0D-7434-45F0-B07B-33AEA0E90EBE}" dt="2024-03-22T03:36:16.643" v="9436" actId="1076"/>
          <ac:spMkLst>
            <pc:docMk/>
            <pc:sldMk cId="399617433" sldId="284"/>
            <ac:spMk id="20" creationId="{E8485E01-8AEC-DB52-68EC-059C4ADF4B5C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21" creationId="{DF1104F6-D7AF-E25C-FC73-303CDB8D8331}"/>
          </ac:spMkLst>
        </pc:spChg>
        <pc:spChg chg="add mod">
          <ac:chgData name="冠辰 李" userId="a9b44f5b934ee55f" providerId="LiveId" clId="{DDB9DA0D-7434-45F0-B07B-33AEA0E90EBE}" dt="2024-03-22T03:36:16.643" v="9436" actId="1076"/>
          <ac:spMkLst>
            <pc:docMk/>
            <pc:sldMk cId="399617433" sldId="284"/>
            <ac:spMk id="21" creationId="{E88F49A2-7F2F-FE8C-6149-ED16DF1A6888}"/>
          </ac:spMkLst>
        </pc:spChg>
        <pc:spChg chg="add mod">
          <ac:chgData name="冠辰 李" userId="a9b44f5b934ee55f" providerId="LiveId" clId="{DDB9DA0D-7434-45F0-B07B-33AEA0E90EBE}" dt="2024-03-22T03:36:29.900" v="9438" actId="1076"/>
          <ac:spMkLst>
            <pc:docMk/>
            <pc:sldMk cId="399617433" sldId="284"/>
            <ac:spMk id="22" creationId="{7C615AB7-08F9-EE72-3FEF-C5154D979E0F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22" creationId="{BD96AA39-A541-8A77-A333-18222918B870}"/>
          </ac:spMkLst>
        </pc:spChg>
        <pc:spChg chg="add mod">
          <ac:chgData name="冠辰 李" userId="a9b44f5b934ee55f" providerId="LiveId" clId="{DDB9DA0D-7434-45F0-B07B-33AEA0E90EBE}" dt="2024-03-22T03:36:29.900" v="9438" actId="1076"/>
          <ac:spMkLst>
            <pc:docMk/>
            <pc:sldMk cId="399617433" sldId="284"/>
            <ac:spMk id="23" creationId="{C5FBEE7A-2D2D-C7EC-498D-9AB1EFD56087}"/>
          </ac:spMkLst>
        </pc:spChg>
        <pc:spChg chg="del mod topLvl">
          <ac:chgData name="冠辰 李" userId="a9b44f5b934ee55f" providerId="LiveId" clId="{DDB9DA0D-7434-45F0-B07B-33AEA0E90EBE}" dt="2024-03-22T01:33:06.189" v="6755" actId="478"/>
          <ac:spMkLst>
            <pc:docMk/>
            <pc:sldMk cId="399617433" sldId="284"/>
            <ac:spMk id="23" creationId="{EE0D9083-3022-BB7B-16CA-1D27E44B623F}"/>
          </ac:spMkLst>
        </pc:spChg>
        <pc:spChg chg="add mod">
          <ac:chgData name="冠辰 李" userId="a9b44f5b934ee55f" providerId="LiveId" clId="{DDB9DA0D-7434-45F0-B07B-33AEA0E90EBE}" dt="2024-03-22T03:36:36.805" v="9440" actId="1076"/>
          <ac:spMkLst>
            <pc:docMk/>
            <pc:sldMk cId="399617433" sldId="284"/>
            <ac:spMk id="24" creationId="{568B0D1C-C37D-471B-90A4-B59813EFBE52}"/>
          </ac:spMkLst>
        </pc:spChg>
        <pc:spChg chg="add mod">
          <ac:chgData name="冠辰 李" userId="a9b44f5b934ee55f" providerId="LiveId" clId="{DDB9DA0D-7434-45F0-B07B-33AEA0E90EBE}" dt="2024-03-22T03:36:40.464" v="9442" actId="1037"/>
          <ac:spMkLst>
            <pc:docMk/>
            <pc:sldMk cId="399617433" sldId="284"/>
            <ac:spMk id="25" creationId="{72FF8B9F-32E6-E5E6-37EE-C83BFC07587C}"/>
          </ac:spMkLst>
        </pc:spChg>
        <pc:spChg chg="add mod">
          <ac:chgData name="冠辰 李" userId="a9b44f5b934ee55f" providerId="LiveId" clId="{DDB9DA0D-7434-45F0-B07B-33AEA0E90EBE}" dt="2024-03-22T03:36:56.784" v="9446" actId="1037"/>
          <ac:spMkLst>
            <pc:docMk/>
            <pc:sldMk cId="399617433" sldId="284"/>
            <ac:spMk id="26" creationId="{50036AB7-D1F1-1B74-C898-2ECA116FECDB}"/>
          </ac:spMkLst>
        </pc:spChg>
        <pc:spChg chg="add mod">
          <ac:chgData name="冠辰 李" userId="a9b44f5b934ee55f" providerId="LiveId" clId="{DDB9DA0D-7434-45F0-B07B-33AEA0E90EBE}" dt="2024-03-22T03:37:03.924" v="9448" actId="1035"/>
          <ac:spMkLst>
            <pc:docMk/>
            <pc:sldMk cId="399617433" sldId="284"/>
            <ac:spMk id="27" creationId="{FF63169C-EDB2-6C76-F10F-8E2785922256}"/>
          </ac:spMkLst>
        </pc:spChg>
        <pc:spChg chg="add mod">
          <ac:chgData name="冠辰 李" userId="a9b44f5b934ee55f" providerId="LiveId" clId="{DDB9DA0D-7434-45F0-B07B-33AEA0E90EBE}" dt="2024-03-22T03:37:00.451" v="9447" actId="1035"/>
          <ac:spMkLst>
            <pc:docMk/>
            <pc:sldMk cId="399617433" sldId="284"/>
            <ac:spMk id="28" creationId="{D822BD01-51F7-9729-4FD6-4E54E56DFB42}"/>
          </ac:spMkLst>
        </pc:spChg>
        <pc:spChg chg="add mod">
          <ac:chgData name="冠辰 李" userId="a9b44f5b934ee55f" providerId="LiveId" clId="{DDB9DA0D-7434-45F0-B07B-33AEA0E90EBE}" dt="2024-03-22T03:37:14.297" v="9467" actId="1035"/>
          <ac:spMkLst>
            <pc:docMk/>
            <pc:sldMk cId="399617433" sldId="284"/>
            <ac:spMk id="29" creationId="{C4822E13-E13D-88E2-EE53-B528106D12FD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29" creationId="{D2264BB9-9C44-1DD8-EDCB-D636C9721589}"/>
          </ac:spMkLst>
        </pc:spChg>
        <pc:spChg chg="add mod">
          <ac:chgData name="冠辰 李" userId="a9b44f5b934ee55f" providerId="LiveId" clId="{DDB9DA0D-7434-45F0-B07B-33AEA0E90EBE}" dt="2024-03-22T03:37:22.239" v="9471" actId="1035"/>
          <ac:spMkLst>
            <pc:docMk/>
            <pc:sldMk cId="399617433" sldId="284"/>
            <ac:spMk id="30" creationId="{01CA29DA-0579-0FB0-DFD4-322C6D29F52D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30" creationId="{D5896FAA-1073-F088-FA21-107BB86F3A42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31" creationId="{03AF088E-D154-890F-0961-6AE1E9C40DDC}"/>
          </ac:spMkLst>
        </pc:spChg>
        <pc:spChg chg="add mod">
          <ac:chgData name="冠辰 李" userId="a9b44f5b934ee55f" providerId="LiveId" clId="{DDB9DA0D-7434-45F0-B07B-33AEA0E90EBE}" dt="2024-03-22T03:37:27.324" v="9494" actId="1036"/>
          <ac:spMkLst>
            <pc:docMk/>
            <pc:sldMk cId="399617433" sldId="284"/>
            <ac:spMk id="31" creationId="{DE14F991-BB67-A9F0-3C3B-330675723F54}"/>
          </ac:spMkLst>
        </pc:spChg>
        <pc:spChg chg="add mod">
          <ac:chgData name="冠辰 李" userId="a9b44f5b934ee55f" providerId="LiveId" clId="{DDB9DA0D-7434-45F0-B07B-33AEA0E90EBE}" dt="2024-03-22T03:37:34.978" v="9528" actId="1037"/>
          <ac:spMkLst>
            <pc:docMk/>
            <pc:sldMk cId="399617433" sldId="284"/>
            <ac:spMk id="32" creationId="{657C48F0-E0F3-01AD-130C-B322704EF7B0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32" creationId="{E28C9BCE-8327-6804-C8E5-E7377B7F7B06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33" creationId="{9B87F198-7665-C873-7CD0-FE76D412BA15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34" creationId="{7E41DA71-AE26-DCD7-5FB7-BB1C05861717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35" creationId="{C90DBBB2-B8F6-7466-8659-4ABE519BF65A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36" creationId="{BF1F34BD-C565-B69D-F86C-27A96834EFB3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37" creationId="{869F9594-1289-1295-ADBE-2F5FE4A76539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38" creationId="{FDD858F7-C41D-A517-A285-D49266A0E5FA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40" creationId="{2502584C-4B95-4DAC-0083-50B05AA8A5A4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41" creationId="{FCA53435-8307-B965-0201-DD4A58304F9B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42" creationId="{B926CB32-AAEF-DBAA-8064-513BD37463A4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44" creationId="{3E6D05CE-96E6-F5C4-4607-F7F7ED86D3D5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45" creationId="{53FF127E-2DAE-8735-9DC3-D13370948222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46" creationId="{AB3B5C6C-1E6B-5370-35D6-A9F9CA937F71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47" creationId="{820A3775-D4C2-052E-EF71-F750772DECDF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49" creationId="{DDBD1982-65D1-A9F1-F66F-0A7C5D827EB2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50" creationId="{0EB8173E-E3BE-872B-A69D-C4BFD2FF61F9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51" creationId="{8845210D-B9CA-06DE-2331-F1D2DEB5BFEA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52" creationId="{C585ADC3-B93B-8544-656D-02212118FA00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53" creationId="{E5EE23B8-D942-AA7D-0825-E7DC95D8933B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56" creationId="{56FE21F8-01B5-599F-13D7-8261497F0F08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57" creationId="{66A0D319-0389-D11A-DC60-813549C648E7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58" creationId="{F6A29CFD-E809-76B0-E1D5-15CEC8CFA63C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59" creationId="{8114D98D-6139-1F7C-5329-98AA74B38D49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60" creationId="{98FC8568-A248-6660-10D9-92B9908725EE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61" creationId="{2EB62664-2AEC-6E5C-298D-F6B97B20519F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62" creationId="{B09B7AEE-BBFE-3DBC-BD33-8A1AE5274BB1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63" creationId="{B63F3A54-857B-963B-2251-DAD74DFEE8E6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65" creationId="{4183F8DF-248E-D660-48E7-DCA7BCCB078F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66" creationId="{EA965FCD-E8B2-F2CE-66C7-7DFFCBF69D59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67" creationId="{FB73BD0A-EBB6-D565-DD56-31D94D4033DC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68" creationId="{672AE575-8400-8684-FCAE-0DD0D0060750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69" creationId="{09AD9890-67B3-4F0D-436F-E521FF59CD60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70" creationId="{A1D26C97-4EBE-9391-1DEA-3EB88E9124B3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71" creationId="{FF8F7B29-62A1-C98F-E7FD-53A1920A8686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75" creationId="{345FAB2F-9C11-0279-0A76-CC169AD80C64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76" creationId="{EE44FC5F-B8C5-480D-2626-8B5244BE0A47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77" creationId="{4F5E2EC0-530A-BFE9-7801-A9F0AFA46697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78" creationId="{37704441-FC32-87CC-6FD4-2A20E64B50F6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79" creationId="{90A97E87-3D98-0C17-C594-761AF51C6A2D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80" creationId="{B8BFA664-8A1D-111A-359F-5960F20D08EB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81" creationId="{69F7B498-DD14-FD4D-4062-EBDF70205827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82" creationId="{02730ECC-E696-3D68-142E-52611799FCEC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83" creationId="{6AA0F81A-C812-93C4-5A02-6FB09962B25F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84" creationId="{BE5FB4BD-D70F-2527-9C5E-8D4C240A6A2E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87" creationId="{2DD7A4F5-2D43-853E-B483-5F5F9125DB23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88" creationId="{9DAF18A0-6C2E-F2B1-E20F-B86AC2CBC2D3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89" creationId="{2C578DA3-286A-D951-9215-95B7E417A473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90" creationId="{B6A320DB-2CB0-898D-47E1-FB5545202CAB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91" creationId="{A7901180-20BB-ECA3-A54A-CD35B18A13AD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92" creationId="{D865C9E8-3BD8-5D43-3C75-B3AF8CA38DA7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93" creationId="{F1FA7A77-45BB-8EB6-2675-5EF30F92B089}"/>
          </ac:spMkLst>
        </pc:spChg>
        <pc:spChg chg="mod">
          <ac:chgData name="冠辰 李" userId="a9b44f5b934ee55f" providerId="LiveId" clId="{DDB9DA0D-7434-45F0-B07B-33AEA0E90EBE}" dt="2024-03-22T00:58:32.669" v="6482" actId="165"/>
          <ac:spMkLst>
            <pc:docMk/>
            <pc:sldMk cId="399617433" sldId="284"/>
            <ac:spMk id="94" creationId="{BB288158-2B73-E8F3-4398-D657AB47B26B}"/>
          </ac:spMkLst>
        </pc:spChg>
        <pc:spChg chg="add mod">
          <ac:chgData name="冠辰 李" userId="a9b44f5b934ee55f" providerId="LiveId" clId="{DDB9DA0D-7434-45F0-B07B-33AEA0E90EBE}" dt="2024-03-22T02:19:06.753" v="9256" actId="14100"/>
          <ac:spMkLst>
            <pc:docMk/>
            <pc:sldMk cId="399617433" sldId="284"/>
            <ac:spMk id="95" creationId="{87B768E8-C8E8-044D-EA3F-9C21F20ECC69}"/>
          </ac:spMkLst>
        </pc:spChg>
        <pc:spChg chg="add mod ord">
          <ac:chgData name="冠辰 李" userId="a9b44f5b934ee55f" providerId="LiveId" clId="{DDB9DA0D-7434-45F0-B07B-33AEA0E90EBE}" dt="2024-03-22T01:36:23.230" v="6815" actId="1076"/>
          <ac:spMkLst>
            <pc:docMk/>
            <pc:sldMk cId="399617433" sldId="284"/>
            <ac:spMk id="102" creationId="{30C38327-C711-2295-F25F-8DD1D930C8DA}"/>
          </ac:spMkLst>
        </pc:spChg>
        <pc:spChg chg="add mod ord">
          <ac:chgData name="冠辰 李" userId="a9b44f5b934ee55f" providerId="LiveId" clId="{DDB9DA0D-7434-45F0-B07B-33AEA0E90EBE}" dt="2024-03-22T01:36:23.230" v="6815" actId="1076"/>
          <ac:spMkLst>
            <pc:docMk/>
            <pc:sldMk cId="399617433" sldId="284"/>
            <ac:spMk id="109" creationId="{79E0D500-A2C6-B8DF-CC2C-5C34649684A7}"/>
          </ac:spMkLst>
        </pc:spChg>
        <pc:spChg chg="add mod">
          <ac:chgData name="冠辰 李" userId="a9b44f5b934ee55f" providerId="LiveId" clId="{DDB9DA0D-7434-45F0-B07B-33AEA0E90EBE}" dt="2024-03-22T01:49:01.889" v="7292" actId="208"/>
          <ac:spMkLst>
            <pc:docMk/>
            <pc:sldMk cId="399617433" sldId="284"/>
            <ac:spMk id="111" creationId="{7AF999BD-F5AB-C9E6-91AF-7B93909ACB3C}"/>
          </ac:spMkLst>
        </pc:spChg>
        <pc:spChg chg="add mod">
          <ac:chgData name="冠辰 李" userId="a9b44f5b934ee55f" providerId="LiveId" clId="{DDB9DA0D-7434-45F0-B07B-33AEA0E90EBE}" dt="2024-03-22T01:49:00.158" v="7291" actId="208"/>
          <ac:spMkLst>
            <pc:docMk/>
            <pc:sldMk cId="399617433" sldId="284"/>
            <ac:spMk id="112" creationId="{6C6A128A-7976-63E9-3092-31FAFAA09C96}"/>
          </ac:spMkLst>
        </pc:spChg>
        <pc:spChg chg="add del mod">
          <ac:chgData name="冠辰 李" userId="a9b44f5b934ee55f" providerId="LiveId" clId="{DDB9DA0D-7434-45F0-B07B-33AEA0E90EBE}" dt="2024-03-22T01:30:33.130" v="6638" actId="478"/>
          <ac:spMkLst>
            <pc:docMk/>
            <pc:sldMk cId="399617433" sldId="284"/>
            <ac:spMk id="113" creationId="{8D582E95-146D-CDF2-F7C5-04A074AE4757}"/>
          </ac:spMkLst>
        </pc:spChg>
        <pc:spChg chg="add mod">
          <ac:chgData name="冠辰 李" userId="a9b44f5b934ee55f" providerId="LiveId" clId="{DDB9DA0D-7434-45F0-B07B-33AEA0E90EBE}" dt="2024-03-22T01:37:40.873" v="6823" actId="207"/>
          <ac:spMkLst>
            <pc:docMk/>
            <pc:sldMk cId="399617433" sldId="284"/>
            <ac:spMk id="114" creationId="{B1D26C44-473A-9F9E-CF77-0B3043237A7E}"/>
          </ac:spMkLst>
        </pc:spChg>
        <pc:spChg chg="add mod">
          <ac:chgData name="冠辰 李" userId="a9b44f5b934ee55f" providerId="LiveId" clId="{DDB9DA0D-7434-45F0-B07B-33AEA0E90EBE}" dt="2024-03-22T01:36:23.230" v="6815" actId="1076"/>
          <ac:spMkLst>
            <pc:docMk/>
            <pc:sldMk cId="399617433" sldId="284"/>
            <ac:spMk id="115" creationId="{ED70AC63-1C6F-B27B-2554-CC5A43969A55}"/>
          </ac:spMkLst>
        </pc:spChg>
        <pc:spChg chg="add del mod">
          <ac:chgData name="冠辰 李" userId="a9b44f5b934ee55f" providerId="LiveId" clId="{DDB9DA0D-7434-45F0-B07B-33AEA0E90EBE}" dt="2024-03-22T01:30:30.522" v="6637" actId="478"/>
          <ac:spMkLst>
            <pc:docMk/>
            <pc:sldMk cId="399617433" sldId="284"/>
            <ac:spMk id="126" creationId="{C6E37EDA-E181-728D-D773-F32F0B10DB24}"/>
          </ac:spMkLst>
        </pc:spChg>
        <pc:spChg chg="add del mod">
          <ac:chgData name="冠辰 李" userId="a9b44f5b934ee55f" providerId="LiveId" clId="{DDB9DA0D-7434-45F0-B07B-33AEA0E90EBE}" dt="2024-03-22T01:30:29.313" v="6636" actId="478"/>
          <ac:spMkLst>
            <pc:docMk/>
            <pc:sldMk cId="399617433" sldId="284"/>
            <ac:spMk id="127" creationId="{FD87D80A-F734-D04A-8C9F-0A456163F1A7}"/>
          </ac:spMkLst>
        </pc:spChg>
        <pc:spChg chg="add mod">
          <ac:chgData name="冠辰 李" userId="a9b44f5b934ee55f" providerId="LiveId" clId="{DDB9DA0D-7434-45F0-B07B-33AEA0E90EBE}" dt="2024-03-22T01:46:53.966" v="7272" actId="1038"/>
          <ac:spMkLst>
            <pc:docMk/>
            <pc:sldMk cId="399617433" sldId="284"/>
            <ac:spMk id="128" creationId="{85F3E52C-76E0-25F4-5F4D-8E96BB43B3A3}"/>
          </ac:spMkLst>
        </pc:spChg>
        <pc:spChg chg="add del mod">
          <ac:chgData name="冠辰 李" userId="a9b44f5b934ee55f" providerId="LiveId" clId="{DDB9DA0D-7434-45F0-B07B-33AEA0E90EBE}" dt="2024-03-22T01:37:48.392" v="6824" actId="478"/>
          <ac:spMkLst>
            <pc:docMk/>
            <pc:sldMk cId="399617433" sldId="284"/>
            <ac:spMk id="129" creationId="{2DD29E30-9012-1905-F827-7A3DF26A9932}"/>
          </ac:spMkLst>
        </pc:spChg>
        <pc:spChg chg="add mod">
          <ac:chgData name="冠辰 李" userId="a9b44f5b934ee55f" providerId="LiveId" clId="{DDB9DA0D-7434-45F0-B07B-33AEA0E90EBE}" dt="2024-03-22T01:36:23.230" v="6815" actId="1076"/>
          <ac:spMkLst>
            <pc:docMk/>
            <pc:sldMk cId="399617433" sldId="284"/>
            <ac:spMk id="130" creationId="{5A6F4EAC-CF07-2ADA-3AE5-635D668CEC85}"/>
          </ac:spMkLst>
        </pc:spChg>
        <pc:spChg chg="add mod">
          <ac:chgData name="冠辰 李" userId="a9b44f5b934ee55f" providerId="LiveId" clId="{DDB9DA0D-7434-45F0-B07B-33AEA0E90EBE}" dt="2024-03-22T01:49:04.260" v="7293" actId="208"/>
          <ac:spMkLst>
            <pc:docMk/>
            <pc:sldMk cId="399617433" sldId="284"/>
            <ac:spMk id="141" creationId="{5221588C-B847-2989-90AD-350A8AE73CEC}"/>
          </ac:spMkLst>
        </pc:spChg>
        <pc:spChg chg="add mod">
          <ac:chgData name="冠辰 李" userId="a9b44f5b934ee55f" providerId="LiveId" clId="{DDB9DA0D-7434-45F0-B07B-33AEA0E90EBE}" dt="2024-03-22T01:49:06.645" v="7294" actId="208"/>
          <ac:spMkLst>
            <pc:docMk/>
            <pc:sldMk cId="399617433" sldId="284"/>
            <ac:spMk id="142" creationId="{E5F961BA-429F-B54B-B315-BD5A7BDA92D5}"/>
          </ac:spMkLst>
        </pc:spChg>
        <pc:spChg chg="add mod">
          <ac:chgData name="冠辰 李" userId="a9b44f5b934ee55f" providerId="LiveId" clId="{DDB9DA0D-7434-45F0-B07B-33AEA0E90EBE}" dt="2024-03-22T02:22:43.276" v="9356" actId="403"/>
          <ac:spMkLst>
            <pc:docMk/>
            <pc:sldMk cId="399617433" sldId="284"/>
            <ac:spMk id="143" creationId="{E02FB765-4534-A9C4-59C5-91D84891BA9D}"/>
          </ac:spMkLst>
        </pc:spChg>
        <pc:spChg chg="add mod">
          <ac:chgData name="冠辰 李" userId="a9b44f5b934ee55f" providerId="LiveId" clId="{DDB9DA0D-7434-45F0-B07B-33AEA0E90EBE}" dt="2024-03-22T01:32:04.583" v="6723"/>
          <ac:spMkLst>
            <pc:docMk/>
            <pc:sldMk cId="399617433" sldId="284"/>
            <ac:spMk id="144" creationId="{6292A1D4-63B7-0660-FAC4-F0F6E2D66C8F}"/>
          </ac:spMkLst>
        </pc:spChg>
        <pc:spChg chg="add mod">
          <ac:chgData name="冠辰 李" userId="a9b44f5b934ee55f" providerId="LiveId" clId="{DDB9DA0D-7434-45F0-B07B-33AEA0E90EBE}" dt="2024-03-22T01:32:04.583" v="6723"/>
          <ac:spMkLst>
            <pc:docMk/>
            <pc:sldMk cId="399617433" sldId="284"/>
            <ac:spMk id="145" creationId="{804096FF-520C-3FF6-53EE-F6830379F8E7}"/>
          </ac:spMkLst>
        </pc:spChg>
        <pc:spChg chg="add mod">
          <ac:chgData name="冠辰 李" userId="a9b44f5b934ee55f" providerId="LiveId" clId="{DDB9DA0D-7434-45F0-B07B-33AEA0E90EBE}" dt="2024-03-22T01:32:04.583" v="6723"/>
          <ac:spMkLst>
            <pc:docMk/>
            <pc:sldMk cId="399617433" sldId="284"/>
            <ac:spMk id="146" creationId="{A9F14050-9E63-9363-B239-AFF38F14AD3D}"/>
          </ac:spMkLst>
        </pc:spChg>
        <pc:spChg chg="add mod">
          <ac:chgData name="冠辰 李" userId="a9b44f5b934ee55f" providerId="LiveId" clId="{DDB9DA0D-7434-45F0-B07B-33AEA0E90EBE}" dt="2024-03-22T01:32:04.583" v="6723"/>
          <ac:spMkLst>
            <pc:docMk/>
            <pc:sldMk cId="399617433" sldId="284"/>
            <ac:spMk id="157" creationId="{7D924A19-625C-A725-C7C0-9BD57D09B988}"/>
          </ac:spMkLst>
        </pc:spChg>
        <pc:spChg chg="add mod">
          <ac:chgData name="冠辰 李" userId="a9b44f5b934ee55f" providerId="LiveId" clId="{DDB9DA0D-7434-45F0-B07B-33AEA0E90EBE}" dt="2024-03-22T01:32:04.583" v="6723"/>
          <ac:spMkLst>
            <pc:docMk/>
            <pc:sldMk cId="399617433" sldId="284"/>
            <ac:spMk id="158" creationId="{CFA4FC21-DA52-BE71-CBCA-914FEBFEEB4A}"/>
          </ac:spMkLst>
        </pc:spChg>
        <pc:spChg chg="add mod">
          <ac:chgData name="冠辰 李" userId="a9b44f5b934ee55f" providerId="LiveId" clId="{DDB9DA0D-7434-45F0-B07B-33AEA0E90EBE}" dt="2024-03-22T02:22:46.748" v="9357" actId="1076"/>
          <ac:spMkLst>
            <pc:docMk/>
            <pc:sldMk cId="399617433" sldId="284"/>
            <ac:spMk id="159" creationId="{19EEBBD3-228B-1C9A-AD18-8B9A72189F71}"/>
          </ac:spMkLst>
        </pc:spChg>
        <pc:spChg chg="add mod">
          <ac:chgData name="冠辰 李" userId="a9b44f5b934ee55f" providerId="LiveId" clId="{DDB9DA0D-7434-45F0-B07B-33AEA0E90EBE}" dt="2024-03-22T02:22:50.808" v="9358" actId="1076"/>
          <ac:spMkLst>
            <pc:docMk/>
            <pc:sldMk cId="399617433" sldId="284"/>
            <ac:spMk id="160" creationId="{5321BCD6-0CD4-1A13-B1E1-BF964CF58286}"/>
          </ac:spMkLst>
        </pc:spChg>
        <pc:spChg chg="add mod">
          <ac:chgData name="冠辰 李" userId="a9b44f5b934ee55f" providerId="LiveId" clId="{DDB9DA0D-7434-45F0-B07B-33AEA0E90EBE}" dt="2024-03-22T02:19:09.719" v="9257" actId="14100"/>
          <ac:spMkLst>
            <pc:docMk/>
            <pc:sldMk cId="399617433" sldId="284"/>
            <ac:spMk id="161" creationId="{56808B67-115C-32B2-5F16-B8E8C1B99EA8}"/>
          </ac:spMkLst>
        </pc:spChg>
        <pc:spChg chg="add mod ord">
          <ac:chgData name="冠辰 李" userId="a9b44f5b934ee55f" providerId="LiveId" clId="{DDB9DA0D-7434-45F0-B07B-33AEA0E90EBE}" dt="2024-03-22T01:36:23.230" v="6815" actId="1076"/>
          <ac:spMkLst>
            <pc:docMk/>
            <pc:sldMk cId="399617433" sldId="284"/>
            <ac:spMk id="165" creationId="{8FEDA15A-AD84-8FC4-B436-236E30D8346F}"/>
          </ac:spMkLst>
        </pc:spChg>
        <pc:spChg chg="add mod">
          <ac:chgData name="冠辰 李" userId="a9b44f5b934ee55f" providerId="LiveId" clId="{DDB9DA0D-7434-45F0-B07B-33AEA0E90EBE}" dt="2024-03-22T01:46:47.024" v="7260" actId="1038"/>
          <ac:spMkLst>
            <pc:docMk/>
            <pc:sldMk cId="399617433" sldId="284"/>
            <ac:spMk id="166" creationId="{9529DB08-1B04-CFB7-4C58-4ACA5EF9CF67}"/>
          </ac:spMkLst>
        </pc:spChg>
        <pc:spChg chg="add mod">
          <ac:chgData name="冠辰 李" userId="a9b44f5b934ee55f" providerId="LiveId" clId="{DDB9DA0D-7434-45F0-B07B-33AEA0E90EBE}" dt="2024-03-22T01:36:23.230" v="6815" actId="1076"/>
          <ac:spMkLst>
            <pc:docMk/>
            <pc:sldMk cId="399617433" sldId="284"/>
            <ac:spMk id="167" creationId="{709F6B05-DA42-ED4A-94DB-11D0640D422B}"/>
          </ac:spMkLst>
        </pc:spChg>
        <pc:spChg chg="add mod">
          <ac:chgData name="冠辰 李" userId="a9b44f5b934ee55f" providerId="LiveId" clId="{DDB9DA0D-7434-45F0-B07B-33AEA0E90EBE}" dt="2024-03-22T01:46:53.966" v="7272" actId="1038"/>
          <ac:spMkLst>
            <pc:docMk/>
            <pc:sldMk cId="399617433" sldId="284"/>
            <ac:spMk id="171" creationId="{CE2D1B3D-89F7-70BD-B743-4DDE833D1F54}"/>
          </ac:spMkLst>
        </pc:spChg>
        <pc:spChg chg="add mod">
          <ac:chgData name="冠辰 李" userId="a9b44f5b934ee55f" providerId="LiveId" clId="{DDB9DA0D-7434-45F0-B07B-33AEA0E90EBE}" dt="2024-03-22T01:38:49.796" v="6849" actId="1037"/>
          <ac:spMkLst>
            <pc:docMk/>
            <pc:sldMk cId="399617433" sldId="284"/>
            <ac:spMk id="177" creationId="{D2157028-AD27-048C-126F-313252DF7A48}"/>
          </ac:spMkLst>
        </pc:spChg>
        <pc:spChg chg="add mod">
          <ac:chgData name="冠辰 李" userId="a9b44f5b934ee55f" providerId="LiveId" clId="{DDB9DA0D-7434-45F0-B07B-33AEA0E90EBE}" dt="2024-03-22T01:39:13.064" v="6868" actId="1036"/>
          <ac:spMkLst>
            <pc:docMk/>
            <pc:sldMk cId="399617433" sldId="284"/>
            <ac:spMk id="178" creationId="{07DDFE83-DCC3-C7EA-5941-FEE4E4588F07}"/>
          </ac:spMkLst>
        </pc:spChg>
        <pc:spChg chg="add mod ord">
          <ac:chgData name="冠辰 李" userId="a9b44f5b934ee55f" providerId="LiveId" clId="{DDB9DA0D-7434-45F0-B07B-33AEA0E90EBE}" dt="2024-03-22T01:46:53.966" v="7272" actId="1038"/>
          <ac:spMkLst>
            <pc:docMk/>
            <pc:sldMk cId="399617433" sldId="284"/>
            <ac:spMk id="191" creationId="{BEB4BC23-4A97-74A3-28B2-8EC66D4A925A}"/>
          </ac:spMkLst>
        </pc:spChg>
        <pc:spChg chg="add del mod">
          <ac:chgData name="冠辰 李" userId="a9b44f5b934ee55f" providerId="LiveId" clId="{DDB9DA0D-7434-45F0-B07B-33AEA0E90EBE}" dt="2024-03-22T01:47:21.691" v="7276" actId="11529"/>
          <ac:spMkLst>
            <pc:docMk/>
            <pc:sldMk cId="399617433" sldId="284"/>
            <ac:spMk id="207" creationId="{F4241E4D-9C95-A6B0-54FA-59194B669835}"/>
          </ac:spMkLst>
        </pc:spChg>
        <pc:spChg chg="add del">
          <ac:chgData name="冠辰 李" userId="a9b44f5b934ee55f" providerId="LiveId" clId="{DDB9DA0D-7434-45F0-B07B-33AEA0E90EBE}" dt="2024-03-22T01:47:32.911" v="7278" actId="11529"/>
          <ac:spMkLst>
            <pc:docMk/>
            <pc:sldMk cId="399617433" sldId="284"/>
            <ac:spMk id="208" creationId="{012623A6-D9D3-C42F-AEF6-C245B684A4EE}"/>
          </ac:spMkLst>
        </pc:spChg>
        <pc:spChg chg="add del mod">
          <ac:chgData name="冠辰 李" userId="a9b44f5b934ee55f" providerId="LiveId" clId="{DDB9DA0D-7434-45F0-B07B-33AEA0E90EBE}" dt="2024-03-22T01:48:02.239" v="7281" actId="478"/>
          <ac:spMkLst>
            <pc:docMk/>
            <pc:sldMk cId="399617433" sldId="284"/>
            <ac:spMk id="209" creationId="{BBC46A14-1AD1-BCC4-10D9-732C7283B38E}"/>
          </ac:spMkLst>
        </pc:spChg>
        <pc:spChg chg="add mod">
          <ac:chgData name="冠辰 李" userId="a9b44f5b934ee55f" providerId="LiveId" clId="{DDB9DA0D-7434-45F0-B07B-33AEA0E90EBE}" dt="2024-03-22T01:49:48.362" v="7324" actId="1076"/>
          <ac:spMkLst>
            <pc:docMk/>
            <pc:sldMk cId="399617433" sldId="284"/>
            <ac:spMk id="216" creationId="{34D34ED6-DA80-4692-29B2-D233714DE271}"/>
          </ac:spMkLst>
        </pc:spChg>
        <pc:spChg chg="add del mod">
          <ac:chgData name="冠辰 李" userId="a9b44f5b934ee55f" providerId="LiveId" clId="{DDB9DA0D-7434-45F0-B07B-33AEA0E90EBE}" dt="2024-03-22T02:06:09.866" v="7444" actId="478"/>
          <ac:spMkLst>
            <pc:docMk/>
            <pc:sldMk cId="399617433" sldId="284"/>
            <ac:spMk id="230" creationId="{1008B10E-A91C-145C-7389-A507D2D239F6}"/>
          </ac:spMkLst>
        </pc:spChg>
        <pc:spChg chg="add del mod">
          <ac:chgData name="冠辰 李" userId="a9b44f5b934ee55f" providerId="LiveId" clId="{DDB9DA0D-7434-45F0-B07B-33AEA0E90EBE}" dt="2024-03-22T02:08:07.125" v="7731" actId="478"/>
          <ac:spMkLst>
            <pc:docMk/>
            <pc:sldMk cId="399617433" sldId="284"/>
            <ac:spMk id="232" creationId="{3E1F185D-8D2B-45AC-B3D6-870CDB204D70}"/>
          </ac:spMkLst>
        </pc:spChg>
        <pc:spChg chg="add mod">
          <ac:chgData name="冠辰 李" userId="a9b44f5b934ee55f" providerId="LiveId" clId="{DDB9DA0D-7434-45F0-B07B-33AEA0E90EBE}" dt="2024-03-22T02:12:32.253" v="8297" actId="1076"/>
          <ac:spMkLst>
            <pc:docMk/>
            <pc:sldMk cId="399617433" sldId="284"/>
            <ac:spMk id="260" creationId="{AB31E3B9-2BCA-0C93-B8E4-7315E9A186ED}"/>
          </ac:spMkLst>
        </pc:spChg>
        <pc:spChg chg="add mod">
          <ac:chgData name="冠辰 李" userId="a9b44f5b934ee55f" providerId="LiveId" clId="{DDB9DA0D-7434-45F0-B07B-33AEA0E90EBE}" dt="2024-03-22T02:12:40.925" v="8325" actId="1035"/>
          <ac:spMkLst>
            <pc:docMk/>
            <pc:sldMk cId="399617433" sldId="284"/>
            <ac:spMk id="261" creationId="{4452E061-35F3-F24F-D85F-DD965CEC7645}"/>
          </ac:spMkLst>
        </pc:spChg>
        <pc:spChg chg="add mod">
          <ac:chgData name="冠辰 李" userId="a9b44f5b934ee55f" providerId="LiveId" clId="{DDB9DA0D-7434-45F0-B07B-33AEA0E90EBE}" dt="2024-03-22T02:12:46.220" v="8353" actId="1036"/>
          <ac:spMkLst>
            <pc:docMk/>
            <pc:sldMk cId="399617433" sldId="284"/>
            <ac:spMk id="262" creationId="{A29DE664-06CA-592F-62E1-08EC2445C8E5}"/>
          </ac:spMkLst>
        </pc:spChg>
        <pc:spChg chg="add mod">
          <ac:chgData name="冠辰 李" userId="a9b44f5b934ee55f" providerId="LiveId" clId="{DDB9DA0D-7434-45F0-B07B-33AEA0E90EBE}" dt="2024-03-22T02:13:21.105" v="8391" actId="1037"/>
          <ac:spMkLst>
            <pc:docMk/>
            <pc:sldMk cId="399617433" sldId="284"/>
            <ac:spMk id="263" creationId="{EE8102C0-C5D6-CC25-844C-EF1128A6ACCE}"/>
          </ac:spMkLst>
        </pc:spChg>
        <pc:spChg chg="add mod">
          <ac:chgData name="冠辰 李" userId="a9b44f5b934ee55f" providerId="LiveId" clId="{DDB9DA0D-7434-45F0-B07B-33AEA0E90EBE}" dt="2024-03-22T02:13:54.712" v="8431" actId="1037"/>
          <ac:spMkLst>
            <pc:docMk/>
            <pc:sldMk cId="399617433" sldId="284"/>
            <ac:spMk id="264" creationId="{DC49F4D7-ADB7-8DE0-7898-B1215657D125}"/>
          </ac:spMkLst>
        </pc:spChg>
        <pc:spChg chg="add mod">
          <ac:chgData name="冠辰 李" userId="a9b44f5b934ee55f" providerId="LiveId" clId="{DDB9DA0D-7434-45F0-B07B-33AEA0E90EBE}" dt="2024-03-22T02:14:04.672" v="8479" actId="1035"/>
          <ac:spMkLst>
            <pc:docMk/>
            <pc:sldMk cId="399617433" sldId="284"/>
            <ac:spMk id="265" creationId="{E6D5ED66-CE47-9657-E396-1B6C047C7E8F}"/>
          </ac:spMkLst>
        </pc:spChg>
        <pc:spChg chg="add mod">
          <ac:chgData name="冠辰 李" userId="a9b44f5b934ee55f" providerId="LiveId" clId="{DDB9DA0D-7434-45F0-B07B-33AEA0E90EBE}" dt="2024-03-22T02:14:10.485" v="8517" actId="1036"/>
          <ac:spMkLst>
            <pc:docMk/>
            <pc:sldMk cId="399617433" sldId="284"/>
            <ac:spMk id="266" creationId="{87A77E8B-55A8-BF9E-7170-E71211D5B06E}"/>
          </ac:spMkLst>
        </pc:spChg>
        <pc:spChg chg="add mod">
          <ac:chgData name="冠辰 李" userId="a9b44f5b934ee55f" providerId="LiveId" clId="{DDB9DA0D-7434-45F0-B07B-33AEA0E90EBE}" dt="2024-03-22T02:14:15.998" v="8543" actId="1036"/>
          <ac:spMkLst>
            <pc:docMk/>
            <pc:sldMk cId="399617433" sldId="284"/>
            <ac:spMk id="267" creationId="{C372F088-B83B-5C3A-FD96-B81AF9B40AAC}"/>
          </ac:spMkLst>
        </pc:spChg>
        <pc:spChg chg="add mod">
          <ac:chgData name="冠辰 李" userId="a9b44f5b934ee55f" providerId="LiveId" clId="{DDB9DA0D-7434-45F0-B07B-33AEA0E90EBE}" dt="2024-03-22T02:14:20.615" v="8568" actId="1035"/>
          <ac:spMkLst>
            <pc:docMk/>
            <pc:sldMk cId="399617433" sldId="284"/>
            <ac:spMk id="268" creationId="{FC157542-BB78-A545-D980-61E19A6E8470}"/>
          </ac:spMkLst>
        </pc:spChg>
        <pc:spChg chg="add mod">
          <ac:chgData name="冠辰 李" userId="a9b44f5b934ee55f" providerId="LiveId" clId="{DDB9DA0D-7434-45F0-B07B-33AEA0E90EBE}" dt="2024-03-22T02:14:29.173" v="8630" actId="1035"/>
          <ac:spMkLst>
            <pc:docMk/>
            <pc:sldMk cId="399617433" sldId="284"/>
            <ac:spMk id="269" creationId="{CFB1B9E7-581A-BE51-330A-DDA0AE619630}"/>
          </ac:spMkLst>
        </pc:spChg>
        <pc:spChg chg="add mod">
          <ac:chgData name="冠辰 李" userId="a9b44f5b934ee55f" providerId="LiveId" clId="{DDB9DA0D-7434-45F0-B07B-33AEA0E90EBE}" dt="2024-03-22T02:14:37.774" v="8704" actId="1036"/>
          <ac:spMkLst>
            <pc:docMk/>
            <pc:sldMk cId="399617433" sldId="284"/>
            <ac:spMk id="270" creationId="{C6759D42-9E31-B539-2713-DCD7BCE8F11C}"/>
          </ac:spMkLst>
        </pc:spChg>
        <pc:spChg chg="add mod">
          <ac:chgData name="冠辰 李" userId="a9b44f5b934ee55f" providerId="LiveId" clId="{DDB9DA0D-7434-45F0-B07B-33AEA0E90EBE}" dt="2024-03-22T02:14:42.747" v="8731" actId="1036"/>
          <ac:spMkLst>
            <pc:docMk/>
            <pc:sldMk cId="399617433" sldId="284"/>
            <ac:spMk id="271" creationId="{463D14C7-33DB-D52E-F61D-321840BA9372}"/>
          </ac:spMkLst>
        </pc:spChg>
        <pc:spChg chg="add mod">
          <ac:chgData name="冠辰 李" userId="a9b44f5b934ee55f" providerId="LiveId" clId="{DDB9DA0D-7434-45F0-B07B-33AEA0E90EBE}" dt="2024-03-22T02:14:47.914" v="8757" actId="1036"/>
          <ac:spMkLst>
            <pc:docMk/>
            <pc:sldMk cId="399617433" sldId="284"/>
            <ac:spMk id="272" creationId="{37632248-CB88-4BB2-EAF6-73D8B1C9196C}"/>
          </ac:spMkLst>
        </pc:spChg>
        <pc:spChg chg="add mod">
          <ac:chgData name="冠辰 李" userId="a9b44f5b934ee55f" providerId="LiveId" clId="{DDB9DA0D-7434-45F0-B07B-33AEA0E90EBE}" dt="2024-03-22T02:14:54.699" v="8795" actId="1038"/>
          <ac:spMkLst>
            <pc:docMk/>
            <pc:sldMk cId="399617433" sldId="284"/>
            <ac:spMk id="273" creationId="{8D2A12C6-BEC8-32AB-9840-876C1FE789D7}"/>
          </ac:spMkLst>
        </pc:spChg>
        <pc:spChg chg="add mod">
          <ac:chgData name="冠辰 李" userId="a9b44f5b934ee55f" providerId="LiveId" clId="{DDB9DA0D-7434-45F0-B07B-33AEA0E90EBE}" dt="2024-03-22T02:15:05.571" v="8877" actId="1035"/>
          <ac:spMkLst>
            <pc:docMk/>
            <pc:sldMk cId="399617433" sldId="284"/>
            <ac:spMk id="274" creationId="{082046D5-649F-C673-6D14-8F5FFD3F0D5A}"/>
          </ac:spMkLst>
        </pc:spChg>
        <pc:spChg chg="add mod">
          <ac:chgData name="冠辰 李" userId="a9b44f5b934ee55f" providerId="LiveId" clId="{DDB9DA0D-7434-45F0-B07B-33AEA0E90EBE}" dt="2024-03-22T02:15:11.026" v="8903" actId="1035"/>
          <ac:spMkLst>
            <pc:docMk/>
            <pc:sldMk cId="399617433" sldId="284"/>
            <ac:spMk id="275" creationId="{E81BF188-9E35-B543-0AB6-395C36B4A01A}"/>
          </ac:spMkLst>
        </pc:spChg>
        <pc:spChg chg="add mod">
          <ac:chgData name="冠辰 李" userId="a9b44f5b934ee55f" providerId="LiveId" clId="{DDB9DA0D-7434-45F0-B07B-33AEA0E90EBE}" dt="2024-03-22T02:15:16.402" v="8923" actId="1036"/>
          <ac:spMkLst>
            <pc:docMk/>
            <pc:sldMk cId="399617433" sldId="284"/>
            <ac:spMk id="276" creationId="{AD0D8A13-02AA-2EA8-3E38-37BEBC742FCD}"/>
          </ac:spMkLst>
        </pc:spChg>
        <pc:spChg chg="add mod">
          <ac:chgData name="冠辰 李" userId="a9b44f5b934ee55f" providerId="LiveId" clId="{DDB9DA0D-7434-45F0-B07B-33AEA0E90EBE}" dt="2024-03-22T02:15:23.257" v="8962" actId="1038"/>
          <ac:spMkLst>
            <pc:docMk/>
            <pc:sldMk cId="399617433" sldId="284"/>
            <ac:spMk id="277" creationId="{46F5A1B2-3D65-7064-8DCB-CCD43CDE0661}"/>
          </ac:spMkLst>
        </pc:spChg>
        <pc:spChg chg="add mod">
          <ac:chgData name="冠辰 李" userId="a9b44f5b934ee55f" providerId="LiveId" clId="{DDB9DA0D-7434-45F0-B07B-33AEA0E90EBE}" dt="2024-03-22T02:15:30.654" v="8990" actId="1035"/>
          <ac:spMkLst>
            <pc:docMk/>
            <pc:sldMk cId="399617433" sldId="284"/>
            <ac:spMk id="278" creationId="{7C5F7B5A-6D92-1978-12FA-1244D2209436}"/>
          </ac:spMkLst>
        </pc:spChg>
        <pc:spChg chg="add mod">
          <ac:chgData name="冠辰 李" userId="a9b44f5b934ee55f" providerId="LiveId" clId="{DDB9DA0D-7434-45F0-B07B-33AEA0E90EBE}" dt="2024-03-22T02:15:37.074" v="9025" actId="1035"/>
          <ac:spMkLst>
            <pc:docMk/>
            <pc:sldMk cId="399617433" sldId="284"/>
            <ac:spMk id="279" creationId="{BB2816DF-BE56-020D-D149-A5852B115158}"/>
          </ac:spMkLst>
        </pc:spChg>
        <pc:spChg chg="add mod">
          <ac:chgData name="冠辰 李" userId="a9b44f5b934ee55f" providerId="LiveId" clId="{DDB9DA0D-7434-45F0-B07B-33AEA0E90EBE}" dt="2024-03-22T02:15:41.952" v="9058" actId="1038"/>
          <ac:spMkLst>
            <pc:docMk/>
            <pc:sldMk cId="399617433" sldId="284"/>
            <ac:spMk id="280" creationId="{55820AC4-1CF8-806C-1A51-C765D68AB268}"/>
          </ac:spMkLst>
        </pc:spChg>
        <pc:spChg chg="add mod">
          <ac:chgData name="冠辰 李" userId="a9b44f5b934ee55f" providerId="LiveId" clId="{DDB9DA0D-7434-45F0-B07B-33AEA0E90EBE}" dt="2024-03-22T02:15:48.474" v="9082" actId="1036"/>
          <ac:spMkLst>
            <pc:docMk/>
            <pc:sldMk cId="399617433" sldId="284"/>
            <ac:spMk id="281" creationId="{083F5379-7571-C161-6A17-21CD7A69D8AA}"/>
          </ac:spMkLst>
        </pc:spChg>
        <pc:spChg chg="add mod">
          <ac:chgData name="冠辰 李" userId="a9b44f5b934ee55f" providerId="LiveId" clId="{DDB9DA0D-7434-45F0-B07B-33AEA0E90EBE}" dt="2024-03-22T02:15:53.341" v="9103" actId="1036"/>
          <ac:spMkLst>
            <pc:docMk/>
            <pc:sldMk cId="399617433" sldId="284"/>
            <ac:spMk id="282" creationId="{81899760-13B9-8C4B-269D-970091D85E64}"/>
          </ac:spMkLst>
        </pc:spChg>
        <pc:spChg chg="add mod">
          <ac:chgData name="冠辰 李" userId="a9b44f5b934ee55f" providerId="LiveId" clId="{DDB9DA0D-7434-45F0-B07B-33AEA0E90EBE}" dt="2024-03-22T02:16:02.061" v="9146" actId="1038"/>
          <ac:spMkLst>
            <pc:docMk/>
            <pc:sldMk cId="399617433" sldId="284"/>
            <ac:spMk id="283" creationId="{F1DE25E1-69C8-3B49-0002-DEE0FD249030}"/>
          </ac:spMkLst>
        </pc:spChg>
        <pc:spChg chg="add mod">
          <ac:chgData name="冠辰 李" userId="a9b44f5b934ee55f" providerId="LiveId" clId="{DDB9DA0D-7434-45F0-B07B-33AEA0E90EBE}" dt="2024-03-22T02:16:09.543" v="9175" actId="1036"/>
          <ac:spMkLst>
            <pc:docMk/>
            <pc:sldMk cId="399617433" sldId="284"/>
            <ac:spMk id="284" creationId="{CC0D2E89-A2A7-D230-36A8-73904986E899}"/>
          </ac:spMkLst>
        </pc:spChg>
        <pc:spChg chg="add mod">
          <ac:chgData name="冠辰 李" userId="a9b44f5b934ee55f" providerId="LiveId" clId="{DDB9DA0D-7434-45F0-B07B-33AEA0E90EBE}" dt="2024-03-22T02:16:15.185" v="9201" actId="1036"/>
          <ac:spMkLst>
            <pc:docMk/>
            <pc:sldMk cId="399617433" sldId="284"/>
            <ac:spMk id="285" creationId="{E036C00C-AF99-6805-2315-5860B204A736}"/>
          </ac:spMkLst>
        </pc:spChg>
        <pc:spChg chg="add mod">
          <ac:chgData name="冠辰 李" userId="a9b44f5b934ee55f" providerId="LiveId" clId="{DDB9DA0D-7434-45F0-B07B-33AEA0E90EBE}" dt="2024-03-22T02:20:38.039" v="9325" actId="1038"/>
          <ac:spMkLst>
            <pc:docMk/>
            <pc:sldMk cId="399617433" sldId="284"/>
            <ac:spMk id="286" creationId="{CBD4A912-451B-C468-4789-C26D0F74E8FE}"/>
          </ac:spMkLst>
        </pc:spChg>
        <pc:spChg chg="add mod">
          <ac:chgData name="冠辰 李" userId="a9b44f5b934ee55f" providerId="LiveId" clId="{DDB9DA0D-7434-45F0-B07B-33AEA0E90EBE}" dt="2024-03-22T02:18:51.405" v="9255" actId="1038"/>
          <ac:spMkLst>
            <pc:docMk/>
            <pc:sldMk cId="399617433" sldId="284"/>
            <ac:spMk id="294" creationId="{A16F3F09-73CC-D603-375C-98540BF0F730}"/>
          </ac:spMkLst>
        </pc:spChg>
        <pc:spChg chg="add mod">
          <ac:chgData name="冠辰 李" userId="a9b44f5b934ee55f" providerId="LiveId" clId="{DDB9DA0D-7434-45F0-B07B-33AEA0E90EBE}" dt="2024-03-22T02:20:38.039" v="9325" actId="1038"/>
          <ac:spMkLst>
            <pc:docMk/>
            <pc:sldMk cId="399617433" sldId="284"/>
            <ac:spMk id="295" creationId="{934D11AE-612C-0904-5CB1-0F3F367B5942}"/>
          </ac:spMkLst>
        </pc:spChg>
        <pc:spChg chg="add mod">
          <ac:chgData name="冠辰 李" userId="a9b44f5b934ee55f" providerId="LiveId" clId="{DDB9DA0D-7434-45F0-B07B-33AEA0E90EBE}" dt="2024-03-22T02:20:38.039" v="9325" actId="1038"/>
          <ac:spMkLst>
            <pc:docMk/>
            <pc:sldMk cId="399617433" sldId="284"/>
            <ac:spMk id="296" creationId="{07019709-DA41-6331-6EEF-A8EBF1374F1A}"/>
          </ac:spMkLst>
        </pc:spChg>
        <pc:spChg chg="add mod">
          <ac:chgData name="冠辰 李" userId="a9b44f5b934ee55f" providerId="LiveId" clId="{DDB9DA0D-7434-45F0-B07B-33AEA0E90EBE}" dt="2024-03-22T02:21:03.211" v="9347" actId="1036"/>
          <ac:spMkLst>
            <pc:docMk/>
            <pc:sldMk cId="399617433" sldId="284"/>
            <ac:spMk id="297" creationId="{2462F1C5-E73B-5904-17F6-C81D76B9A3BD}"/>
          </ac:spMkLst>
        </pc:spChg>
        <pc:spChg chg="add mod">
          <ac:chgData name="冠辰 李" userId="a9b44f5b934ee55f" providerId="LiveId" clId="{DDB9DA0D-7434-45F0-B07B-33AEA0E90EBE}" dt="2024-03-22T02:21:11.777" v="9352" actId="1037"/>
          <ac:spMkLst>
            <pc:docMk/>
            <pc:sldMk cId="399617433" sldId="284"/>
            <ac:spMk id="298" creationId="{5746A65B-7596-FFCE-D78A-EC434A8FDCE7}"/>
          </ac:spMkLst>
        </pc:spChg>
        <pc:grpChg chg="add del mod">
          <ac:chgData name="冠辰 李" userId="a9b44f5b934ee55f" providerId="LiveId" clId="{DDB9DA0D-7434-45F0-B07B-33AEA0E90EBE}" dt="2024-03-22T00:58:32.669" v="6482" actId="165"/>
          <ac:grpSpMkLst>
            <pc:docMk/>
            <pc:sldMk cId="399617433" sldId="284"/>
            <ac:grpSpMk id="4" creationId="{B788493E-FB54-2DD3-BA4D-6B7F4A6C133E}"/>
          </ac:grpSpMkLst>
        </pc:grpChg>
        <pc:grpChg chg="del mod topLvl">
          <ac:chgData name="冠辰 李" userId="a9b44f5b934ee55f" providerId="LiveId" clId="{DDB9DA0D-7434-45F0-B07B-33AEA0E90EBE}" dt="2024-03-22T01:33:06.189" v="6755" actId="478"/>
          <ac:grpSpMkLst>
            <pc:docMk/>
            <pc:sldMk cId="399617433" sldId="284"/>
            <ac:grpSpMk id="13" creationId="{5F160F20-4001-D998-6D82-2CD1D297F566}"/>
          </ac:grpSpMkLst>
        </pc:grpChg>
        <pc:grpChg chg="del mod topLvl">
          <ac:chgData name="冠辰 李" userId="a9b44f5b934ee55f" providerId="LiveId" clId="{DDB9DA0D-7434-45F0-B07B-33AEA0E90EBE}" dt="2024-03-22T01:33:06.189" v="6755" actId="478"/>
          <ac:grpSpMkLst>
            <pc:docMk/>
            <pc:sldMk cId="399617433" sldId="284"/>
            <ac:grpSpMk id="14" creationId="{B130D27A-C528-478F-7D58-CAA4B42E63E8}"/>
          </ac:grpSpMkLst>
        </pc:grpChg>
        <pc:grpChg chg="del mod topLvl">
          <ac:chgData name="冠辰 李" userId="a9b44f5b934ee55f" providerId="LiveId" clId="{DDB9DA0D-7434-45F0-B07B-33AEA0E90EBE}" dt="2024-03-22T01:33:06.189" v="6755" actId="478"/>
          <ac:grpSpMkLst>
            <pc:docMk/>
            <pc:sldMk cId="399617433" sldId="284"/>
            <ac:grpSpMk id="15" creationId="{B7A5933C-5C64-4217-5DFD-BAF853DF0A19}"/>
          </ac:grpSpMkLst>
        </pc:grpChg>
        <pc:grpChg chg="del mod topLvl">
          <ac:chgData name="冠辰 李" userId="a9b44f5b934ee55f" providerId="LiveId" clId="{DDB9DA0D-7434-45F0-B07B-33AEA0E90EBE}" dt="2024-03-22T01:33:06.189" v="6755" actId="478"/>
          <ac:grpSpMkLst>
            <pc:docMk/>
            <pc:sldMk cId="399617433" sldId="284"/>
            <ac:grpSpMk id="18" creationId="{69B2E0B0-08DC-BB8A-063B-BBDDDC2B51BB}"/>
          </ac:grpSpMkLst>
        </pc:grpChg>
        <pc:grpChg chg="del mod topLvl">
          <ac:chgData name="冠辰 李" userId="a9b44f5b934ee55f" providerId="LiveId" clId="{DDB9DA0D-7434-45F0-B07B-33AEA0E90EBE}" dt="2024-03-22T01:33:06.189" v="6755" actId="478"/>
          <ac:grpSpMkLst>
            <pc:docMk/>
            <pc:sldMk cId="399617433" sldId="284"/>
            <ac:grpSpMk id="20" creationId="{3CEE6F44-3FC3-44E3-2E83-2E0F98462C7D}"/>
          </ac:grpSpMkLst>
        </pc:grpChg>
        <pc:grpChg chg="del mod topLvl">
          <ac:chgData name="冠辰 李" userId="a9b44f5b934ee55f" providerId="LiveId" clId="{DDB9DA0D-7434-45F0-B07B-33AEA0E90EBE}" dt="2024-03-22T01:33:06.189" v="6755" actId="478"/>
          <ac:grpSpMkLst>
            <pc:docMk/>
            <pc:sldMk cId="399617433" sldId="284"/>
            <ac:grpSpMk id="24" creationId="{95C6C864-859D-AF3A-9C4C-0F34108DA248}"/>
          </ac:grpSpMkLst>
        </pc:grpChg>
        <pc:grpChg chg="del mod topLvl">
          <ac:chgData name="冠辰 李" userId="a9b44f5b934ee55f" providerId="LiveId" clId="{DDB9DA0D-7434-45F0-B07B-33AEA0E90EBE}" dt="2024-03-22T01:33:06.189" v="6755" actId="478"/>
          <ac:grpSpMkLst>
            <pc:docMk/>
            <pc:sldMk cId="399617433" sldId="284"/>
            <ac:grpSpMk id="25" creationId="{B39065B9-2965-5639-0CF1-D4AB321119F0}"/>
          </ac:grpSpMkLst>
        </pc:grpChg>
        <pc:grpChg chg="del mod topLvl">
          <ac:chgData name="冠辰 李" userId="a9b44f5b934ee55f" providerId="LiveId" clId="{DDB9DA0D-7434-45F0-B07B-33AEA0E90EBE}" dt="2024-03-22T01:33:06.189" v="6755" actId="478"/>
          <ac:grpSpMkLst>
            <pc:docMk/>
            <pc:sldMk cId="399617433" sldId="284"/>
            <ac:grpSpMk id="26" creationId="{1EAC8C15-3872-6BDE-5269-9EE7A7988FF8}"/>
          </ac:grpSpMkLst>
        </pc:grpChg>
        <pc:grpChg chg="del mod topLvl">
          <ac:chgData name="冠辰 李" userId="a9b44f5b934ee55f" providerId="LiveId" clId="{DDB9DA0D-7434-45F0-B07B-33AEA0E90EBE}" dt="2024-03-22T01:33:06.189" v="6755" actId="478"/>
          <ac:grpSpMkLst>
            <pc:docMk/>
            <pc:sldMk cId="399617433" sldId="284"/>
            <ac:grpSpMk id="27" creationId="{35CDDD02-D8C5-9F0D-53D5-9F81EEB9DB3E}"/>
          </ac:grpSpMkLst>
        </pc:grpChg>
        <pc:grpChg chg="del mod topLvl">
          <ac:chgData name="冠辰 李" userId="a9b44f5b934ee55f" providerId="LiveId" clId="{DDB9DA0D-7434-45F0-B07B-33AEA0E90EBE}" dt="2024-03-22T01:33:06.189" v="6755" actId="478"/>
          <ac:grpSpMkLst>
            <pc:docMk/>
            <pc:sldMk cId="399617433" sldId="284"/>
            <ac:grpSpMk id="28" creationId="{BCE29C8A-912B-675C-375D-C251FB06070B}"/>
          </ac:grpSpMkLst>
        </pc:grpChg>
        <pc:grpChg chg="mod">
          <ac:chgData name="冠辰 李" userId="a9b44f5b934ee55f" providerId="LiveId" clId="{DDB9DA0D-7434-45F0-B07B-33AEA0E90EBE}" dt="2024-03-22T00:58:32.669" v="6482" actId="165"/>
          <ac:grpSpMkLst>
            <pc:docMk/>
            <pc:sldMk cId="399617433" sldId="284"/>
            <ac:grpSpMk id="39" creationId="{03D64AC9-5FBD-23F5-9236-F139C895D886}"/>
          </ac:grpSpMkLst>
        </pc:grpChg>
        <pc:grpChg chg="mod">
          <ac:chgData name="冠辰 李" userId="a9b44f5b934ee55f" providerId="LiveId" clId="{DDB9DA0D-7434-45F0-B07B-33AEA0E90EBE}" dt="2024-03-22T00:58:32.669" v="6482" actId="165"/>
          <ac:grpSpMkLst>
            <pc:docMk/>
            <pc:sldMk cId="399617433" sldId="284"/>
            <ac:grpSpMk id="48" creationId="{6C3F3221-1D0D-B089-DF39-1D00FCDA3557}"/>
          </ac:grpSpMkLst>
        </pc:grpChg>
        <pc:graphicFrameChg chg="add mod">
          <ac:chgData name="冠辰 李" userId="a9b44f5b934ee55f" providerId="LiveId" clId="{DDB9DA0D-7434-45F0-B07B-33AEA0E90EBE}" dt="2024-03-22T03:35:52.325" v="9432" actId="1076"/>
          <ac:graphicFrameMkLst>
            <pc:docMk/>
            <pc:sldMk cId="399617433" sldId="284"/>
            <ac:graphicFrameMk id="12" creationId="{E42CCFFF-AB42-0187-EC4C-8E093AF1D50E}"/>
          </ac:graphicFrameMkLst>
        </pc:graphicFrameChg>
        <pc:graphicFrameChg chg="add mod modGraphic">
          <ac:chgData name="冠辰 李" userId="a9b44f5b934ee55f" providerId="LiveId" clId="{DDB9DA0D-7434-45F0-B07B-33AEA0E90EBE}" dt="2024-03-22T01:36:23.230" v="6815" actId="1076"/>
          <ac:graphicFrameMkLst>
            <pc:docMk/>
            <pc:sldMk cId="399617433" sldId="284"/>
            <ac:graphicFrameMk id="96" creationId="{1883FF47-EBD9-E0BA-117A-45E37481A282}"/>
          </ac:graphicFrameMkLst>
        </pc:graphicFrameChg>
        <pc:graphicFrameChg chg="add mod">
          <ac:chgData name="冠辰 李" userId="a9b44f5b934ee55f" providerId="LiveId" clId="{DDB9DA0D-7434-45F0-B07B-33AEA0E90EBE}" dt="2024-03-22T01:36:23.230" v="6815" actId="1076"/>
          <ac:graphicFrameMkLst>
            <pc:docMk/>
            <pc:sldMk cId="399617433" sldId="284"/>
            <ac:graphicFrameMk id="97" creationId="{8B8C7F12-ADCB-22A5-5B29-772EA010CAB5}"/>
          </ac:graphicFrameMkLst>
        </pc:graphicFrameChg>
        <pc:graphicFrameChg chg="add mod">
          <ac:chgData name="冠辰 李" userId="a9b44f5b934ee55f" providerId="LiveId" clId="{DDB9DA0D-7434-45F0-B07B-33AEA0E90EBE}" dt="2024-03-22T01:36:23.230" v="6815" actId="1076"/>
          <ac:graphicFrameMkLst>
            <pc:docMk/>
            <pc:sldMk cId="399617433" sldId="284"/>
            <ac:graphicFrameMk id="98" creationId="{DE4DAE2E-248B-C8CA-F35B-BCB28B740947}"/>
          </ac:graphicFrameMkLst>
        </pc:graphicFrameChg>
        <pc:graphicFrameChg chg="add mod">
          <ac:chgData name="冠辰 李" userId="a9b44f5b934ee55f" providerId="LiveId" clId="{DDB9DA0D-7434-45F0-B07B-33AEA0E90EBE}" dt="2024-03-22T01:36:23.230" v="6815" actId="1076"/>
          <ac:graphicFrameMkLst>
            <pc:docMk/>
            <pc:sldMk cId="399617433" sldId="284"/>
            <ac:graphicFrameMk id="99" creationId="{0BF333C2-59E6-20F3-FE99-9AEEF823D26C}"/>
          </ac:graphicFrameMkLst>
        </pc:graphicFrameChg>
        <pc:graphicFrameChg chg="add mod">
          <ac:chgData name="冠辰 李" userId="a9b44f5b934ee55f" providerId="LiveId" clId="{DDB9DA0D-7434-45F0-B07B-33AEA0E90EBE}" dt="2024-03-22T01:36:23.230" v="6815" actId="1076"/>
          <ac:graphicFrameMkLst>
            <pc:docMk/>
            <pc:sldMk cId="399617433" sldId="284"/>
            <ac:graphicFrameMk id="100" creationId="{2037E2F4-B791-36DF-A9ED-93D5298F400B}"/>
          </ac:graphicFrameMkLst>
        </pc:graphicFrameChg>
        <pc:graphicFrameChg chg="add del mod modGraphic">
          <ac:chgData name="冠辰 李" userId="a9b44f5b934ee55f" providerId="LiveId" clId="{DDB9DA0D-7434-45F0-B07B-33AEA0E90EBE}" dt="2024-03-22T01:19:12.087" v="6508" actId="478"/>
          <ac:graphicFrameMkLst>
            <pc:docMk/>
            <pc:sldMk cId="399617433" sldId="284"/>
            <ac:graphicFrameMk id="101" creationId="{A028EB3E-9E57-0B0C-21A4-594DE4443286}"/>
          </ac:graphicFrameMkLst>
        </pc:graphicFrameChg>
        <pc:graphicFrameChg chg="add del mod">
          <ac:chgData name="冠辰 李" userId="a9b44f5b934ee55f" providerId="LiveId" clId="{DDB9DA0D-7434-45F0-B07B-33AEA0E90EBE}" dt="2024-03-22T01:23:14.177" v="6545" actId="478"/>
          <ac:graphicFrameMkLst>
            <pc:docMk/>
            <pc:sldMk cId="399617433" sldId="284"/>
            <ac:graphicFrameMk id="103" creationId="{DC3E6D52-B7B6-B58E-03CC-75C5F4A58D90}"/>
          </ac:graphicFrameMkLst>
        </pc:graphicFrameChg>
        <pc:graphicFrameChg chg="add mod ord modGraphic">
          <ac:chgData name="冠辰 李" userId="a9b44f5b934ee55f" providerId="LiveId" clId="{DDB9DA0D-7434-45F0-B07B-33AEA0E90EBE}" dt="2024-03-22T02:11:36.803" v="8290" actId="166"/>
          <ac:graphicFrameMkLst>
            <pc:docMk/>
            <pc:sldMk cId="399617433" sldId="284"/>
            <ac:graphicFrameMk id="104" creationId="{D3C4E96E-E658-57B7-E69D-B891F6167DA2}"/>
          </ac:graphicFrameMkLst>
        </pc:graphicFrameChg>
        <pc:graphicFrameChg chg="add mod ord modGraphic">
          <ac:chgData name="冠辰 李" userId="a9b44f5b934ee55f" providerId="LiveId" clId="{DDB9DA0D-7434-45F0-B07B-33AEA0E90EBE}" dt="2024-03-22T02:11:32.186" v="8289" actId="166"/>
          <ac:graphicFrameMkLst>
            <pc:docMk/>
            <pc:sldMk cId="399617433" sldId="284"/>
            <ac:graphicFrameMk id="105" creationId="{3F61CBB7-F344-0F98-23E6-BA86C3126159}"/>
          </ac:graphicFrameMkLst>
        </pc:graphicFrameChg>
        <pc:graphicFrameChg chg="add mod ord modGraphic">
          <ac:chgData name="冠辰 李" userId="a9b44f5b934ee55f" providerId="LiveId" clId="{DDB9DA0D-7434-45F0-B07B-33AEA0E90EBE}" dt="2024-03-22T02:11:27.543" v="8288" actId="166"/>
          <ac:graphicFrameMkLst>
            <pc:docMk/>
            <pc:sldMk cId="399617433" sldId="284"/>
            <ac:graphicFrameMk id="106" creationId="{85FF73E0-6624-7E45-2953-AB0C502BF69D}"/>
          </ac:graphicFrameMkLst>
        </pc:graphicFrameChg>
        <pc:graphicFrameChg chg="add mod ord modGraphic">
          <ac:chgData name="冠辰 李" userId="a9b44f5b934ee55f" providerId="LiveId" clId="{DDB9DA0D-7434-45F0-B07B-33AEA0E90EBE}" dt="2024-03-22T02:11:20.372" v="8287" actId="166"/>
          <ac:graphicFrameMkLst>
            <pc:docMk/>
            <pc:sldMk cId="399617433" sldId="284"/>
            <ac:graphicFrameMk id="107" creationId="{CCAE5DC9-373F-A5AC-A917-294B6E098AE1}"/>
          </ac:graphicFrameMkLst>
        </pc:graphicFrameChg>
        <pc:graphicFrameChg chg="add mod modGraphic">
          <ac:chgData name="冠辰 李" userId="a9b44f5b934ee55f" providerId="LiveId" clId="{DDB9DA0D-7434-45F0-B07B-33AEA0E90EBE}" dt="2024-03-22T01:36:23.230" v="6815" actId="1076"/>
          <ac:graphicFrameMkLst>
            <pc:docMk/>
            <pc:sldMk cId="399617433" sldId="284"/>
            <ac:graphicFrameMk id="108" creationId="{9DD560EA-354D-C186-2BDA-7A57931EAF09}"/>
          </ac:graphicFrameMkLst>
        </pc:graphicFrameChg>
        <pc:graphicFrameChg chg="add mod modGraphic">
          <ac:chgData name="冠辰 李" userId="a9b44f5b934ee55f" providerId="LiveId" clId="{DDB9DA0D-7434-45F0-B07B-33AEA0E90EBE}" dt="2024-03-22T01:37:12.476" v="6822" actId="207"/>
          <ac:graphicFrameMkLst>
            <pc:docMk/>
            <pc:sldMk cId="399617433" sldId="284"/>
            <ac:graphicFrameMk id="116" creationId="{33A089FC-9DC5-99C6-5642-720AF5C4A906}"/>
          </ac:graphicFrameMkLst>
        </pc:graphicFrameChg>
        <pc:graphicFrameChg chg="add mod modGraphic">
          <ac:chgData name="冠辰 李" userId="a9b44f5b934ee55f" providerId="LiveId" clId="{DDB9DA0D-7434-45F0-B07B-33AEA0E90EBE}" dt="2024-03-22T01:37:06.953" v="6821" actId="207"/>
          <ac:graphicFrameMkLst>
            <pc:docMk/>
            <pc:sldMk cId="399617433" sldId="284"/>
            <ac:graphicFrameMk id="117" creationId="{78A03BE6-F156-B51C-FF50-E9387EAEA5B9}"/>
          </ac:graphicFrameMkLst>
        </pc:graphicFrameChg>
        <pc:graphicFrameChg chg="add mod modGraphic">
          <ac:chgData name="冠辰 李" userId="a9b44f5b934ee55f" providerId="LiveId" clId="{DDB9DA0D-7434-45F0-B07B-33AEA0E90EBE}" dt="2024-03-22T01:37:00.267" v="6819" actId="207"/>
          <ac:graphicFrameMkLst>
            <pc:docMk/>
            <pc:sldMk cId="399617433" sldId="284"/>
            <ac:graphicFrameMk id="118" creationId="{3DA725F0-C7D0-E17E-BD10-33C358B99F56}"/>
          </ac:graphicFrameMkLst>
        </pc:graphicFrameChg>
        <pc:graphicFrameChg chg="add mod modGraphic">
          <ac:chgData name="冠辰 李" userId="a9b44f5b934ee55f" providerId="LiveId" clId="{DDB9DA0D-7434-45F0-B07B-33AEA0E90EBE}" dt="2024-03-22T01:36:51.327" v="6817" actId="207"/>
          <ac:graphicFrameMkLst>
            <pc:docMk/>
            <pc:sldMk cId="399617433" sldId="284"/>
            <ac:graphicFrameMk id="119" creationId="{644E7A5A-0C0D-3362-A080-D855138DDE31}"/>
          </ac:graphicFrameMkLst>
        </pc:graphicFrameChg>
        <pc:graphicFrameChg chg="add mod modGraphic">
          <ac:chgData name="冠辰 李" userId="a9b44f5b934ee55f" providerId="LiveId" clId="{DDB9DA0D-7434-45F0-B07B-33AEA0E90EBE}" dt="2024-03-22T01:36:48.052" v="6816" actId="207"/>
          <ac:graphicFrameMkLst>
            <pc:docMk/>
            <pc:sldMk cId="399617433" sldId="284"/>
            <ac:graphicFrameMk id="120" creationId="{1AC7EFCE-A4F8-4DF6-2B66-016D25E571D8}"/>
          </ac:graphicFrameMkLst>
        </pc:graphicFrameChg>
        <pc:graphicFrameChg chg="add del mod">
          <ac:chgData name="冠辰 李" userId="a9b44f5b934ee55f" providerId="LiveId" clId="{DDB9DA0D-7434-45F0-B07B-33AEA0E90EBE}" dt="2024-03-22T01:30:33.130" v="6638" actId="478"/>
          <ac:graphicFrameMkLst>
            <pc:docMk/>
            <pc:sldMk cId="399617433" sldId="284"/>
            <ac:graphicFrameMk id="121" creationId="{AA9C279B-47E6-EE64-CE13-FDCC230B8D44}"/>
          </ac:graphicFrameMkLst>
        </pc:graphicFrameChg>
        <pc:graphicFrameChg chg="add del mod">
          <ac:chgData name="冠辰 李" userId="a9b44f5b934ee55f" providerId="LiveId" clId="{DDB9DA0D-7434-45F0-B07B-33AEA0E90EBE}" dt="2024-03-22T01:30:33.130" v="6638" actId="478"/>
          <ac:graphicFrameMkLst>
            <pc:docMk/>
            <pc:sldMk cId="399617433" sldId="284"/>
            <ac:graphicFrameMk id="122" creationId="{5181A1FE-B74F-E880-9B72-12D640285E5E}"/>
          </ac:graphicFrameMkLst>
        </pc:graphicFrameChg>
        <pc:graphicFrameChg chg="add del mod">
          <ac:chgData name="冠辰 李" userId="a9b44f5b934ee55f" providerId="LiveId" clId="{DDB9DA0D-7434-45F0-B07B-33AEA0E90EBE}" dt="2024-03-22T01:30:33.130" v="6638" actId="478"/>
          <ac:graphicFrameMkLst>
            <pc:docMk/>
            <pc:sldMk cId="399617433" sldId="284"/>
            <ac:graphicFrameMk id="123" creationId="{2C2D3D6E-972B-5643-64A3-65FCE9BDCA89}"/>
          </ac:graphicFrameMkLst>
        </pc:graphicFrameChg>
        <pc:graphicFrameChg chg="add del mod">
          <ac:chgData name="冠辰 李" userId="a9b44f5b934ee55f" providerId="LiveId" clId="{DDB9DA0D-7434-45F0-B07B-33AEA0E90EBE}" dt="2024-03-22T01:30:33.130" v="6638" actId="478"/>
          <ac:graphicFrameMkLst>
            <pc:docMk/>
            <pc:sldMk cId="399617433" sldId="284"/>
            <ac:graphicFrameMk id="124" creationId="{0293D1E3-286D-EBFE-0F5A-884F8B0A6750}"/>
          </ac:graphicFrameMkLst>
        </pc:graphicFrameChg>
        <pc:graphicFrameChg chg="add del mod">
          <ac:chgData name="冠辰 李" userId="a9b44f5b934ee55f" providerId="LiveId" clId="{DDB9DA0D-7434-45F0-B07B-33AEA0E90EBE}" dt="2024-03-22T01:30:33.130" v="6638" actId="478"/>
          <ac:graphicFrameMkLst>
            <pc:docMk/>
            <pc:sldMk cId="399617433" sldId="284"/>
            <ac:graphicFrameMk id="125" creationId="{9BCBE508-B792-462B-A0F5-3A5D2C84440B}"/>
          </ac:graphicFrameMkLst>
        </pc:graphicFrameChg>
        <pc:graphicFrameChg chg="add del mod">
          <ac:chgData name="冠辰 李" userId="a9b44f5b934ee55f" providerId="LiveId" clId="{DDB9DA0D-7434-45F0-B07B-33AEA0E90EBE}" dt="2024-03-22T01:37:48.392" v="6824" actId="478"/>
          <ac:graphicFrameMkLst>
            <pc:docMk/>
            <pc:sldMk cId="399617433" sldId="284"/>
            <ac:graphicFrameMk id="131" creationId="{A2A942B4-AA6F-13D4-049F-810C8BF41FD7}"/>
          </ac:graphicFrameMkLst>
        </pc:graphicFrameChg>
        <pc:graphicFrameChg chg="add del mod">
          <ac:chgData name="冠辰 李" userId="a9b44f5b934ee55f" providerId="LiveId" clId="{DDB9DA0D-7434-45F0-B07B-33AEA0E90EBE}" dt="2024-03-22T01:37:48.392" v="6824" actId="478"/>
          <ac:graphicFrameMkLst>
            <pc:docMk/>
            <pc:sldMk cId="399617433" sldId="284"/>
            <ac:graphicFrameMk id="132" creationId="{FB2D5761-4E9A-2CEF-D0AC-EEEBB5CF7A71}"/>
          </ac:graphicFrameMkLst>
        </pc:graphicFrameChg>
        <pc:graphicFrameChg chg="add del mod">
          <ac:chgData name="冠辰 李" userId="a9b44f5b934ee55f" providerId="LiveId" clId="{DDB9DA0D-7434-45F0-B07B-33AEA0E90EBE}" dt="2024-03-22T01:37:48.392" v="6824" actId="478"/>
          <ac:graphicFrameMkLst>
            <pc:docMk/>
            <pc:sldMk cId="399617433" sldId="284"/>
            <ac:graphicFrameMk id="133" creationId="{88A54BA1-1F4D-12B0-DE9F-0A9E95AC6DA2}"/>
          </ac:graphicFrameMkLst>
        </pc:graphicFrameChg>
        <pc:graphicFrameChg chg="add del mod">
          <ac:chgData name="冠辰 李" userId="a9b44f5b934ee55f" providerId="LiveId" clId="{DDB9DA0D-7434-45F0-B07B-33AEA0E90EBE}" dt="2024-03-22T01:37:48.392" v="6824" actId="478"/>
          <ac:graphicFrameMkLst>
            <pc:docMk/>
            <pc:sldMk cId="399617433" sldId="284"/>
            <ac:graphicFrameMk id="134" creationId="{31A0C754-4715-76FE-5DB7-41A968A0EC54}"/>
          </ac:graphicFrameMkLst>
        </pc:graphicFrameChg>
        <pc:graphicFrameChg chg="add del mod">
          <ac:chgData name="冠辰 李" userId="a9b44f5b934ee55f" providerId="LiveId" clId="{DDB9DA0D-7434-45F0-B07B-33AEA0E90EBE}" dt="2024-03-22T01:37:48.392" v="6824" actId="478"/>
          <ac:graphicFrameMkLst>
            <pc:docMk/>
            <pc:sldMk cId="399617433" sldId="284"/>
            <ac:graphicFrameMk id="135" creationId="{6BDDAE28-C42D-8D14-68AC-F2CF4A79A4A4}"/>
          </ac:graphicFrameMkLst>
        </pc:graphicFrameChg>
        <pc:graphicFrameChg chg="add mod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36" creationId="{C78F03FF-395C-392C-5C0D-40E4A8609BF2}"/>
          </ac:graphicFrameMkLst>
        </pc:graphicFrameChg>
        <pc:graphicFrameChg chg="add mod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37" creationId="{3227A000-F197-E887-2F2E-F1B6983026F3}"/>
          </ac:graphicFrameMkLst>
        </pc:graphicFrameChg>
        <pc:graphicFrameChg chg="add mod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38" creationId="{218038A3-FF96-03DA-97CD-C1CA05A92DA4}"/>
          </ac:graphicFrameMkLst>
        </pc:graphicFrameChg>
        <pc:graphicFrameChg chg="add mod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39" creationId="{97C8AB6D-E194-E706-ED7C-4C07A9BC3016}"/>
          </ac:graphicFrameMkLst>
        </pc:graphicFrameChg>
        <pc:graphicFrameChg chg="add mod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40" creationId="{822B8565-3FD1-58D9-9BC3-9430AA34F507}"/>
          </ac:graphicFrameMkLst>
        </pc:graphicFrameChg>
        <pc:graphicFrameChg chg="add mod">
          <ac:chgData name="冠辰 李" userId="a9b44f5b934ee55f" providerId="LiveId" clId="{DDB9DA0D-7434-45F0-B07B-33AEA0E90EBE}" dt="2024-03-22T01:32:04.583" v="6723"/>
          <ac:graphicFrameMkLst>
            <pc:docMk/>
            <pc:sldMk cId="399617433" sldId="284"/>
            <ac:graphicFrameMk id="147" creationId="{22FF7EAF-4D70-6E4F-D32C-5ADBE0D972E8}"/>
          </ac:graphicFrameMkLst>
        </pc:graphicFrameChg>
        <pc:graphicFrameChg chg="add mod">
          <ac:chgData name="冠辰 李" userId="a9b44f5b934ee55f" providerId="LiveId" clId="{DDB9DA0D-7434-45F0-B07B-33AEA0E90EBE}" dt="2024-03-22T01:32:04.583" v="6723"/>
          <ac:graphicFrameMkLst>
            <pc:docMk/>
            <pc:sldMk cId="399617433" sldId="284"/>
            <ac:graphicFrameMk id="148" creationId="{01168E6C-7E0E-B90B-43E9-2CCADBBB8AF5}"/>
          </ac:graphicFrameMkLst>
        </pc:graphicFrameChg>
        <pc:graphicFrameChg chg="add mod">
          <ac:chgData name="冠辰 李" userId="a9b44f5b934ee55f" providerId="LiveId" clId="{DDB9DA0D-7434-45F0-B07B-33AEA0E90EBE}" dt="2024-03-22T01:32:04.583" v="6723"/>
          <ac:graphicFrameMkLst>
            <pc:docMk/>
            <pc:sldMk cId="399617433" sldId="284"/>
            <ac:graphicFrameMk id="149" creationId="{847F82B3-F3F5-BE71-70FD-6FB785ED98CD}"/>
          </ac:graphicFrameMkLst>
        </pc:graphicFrameChg>
        <pc:graphicFrameChg chg="add mod">
          <ac:chgData name="冠辰 李" userId="a9b44f5b934ee55f" providerId="LiveId" clId="{DDB9DA0D-7434-45F0-B07B-33AEA0E90EBE}" dt="2024-03-22T01:32:04.583" v="6723"/>
          <ac:graphicFrameMkLst>
            <pc:docMk/>
            <pc:sldMk cId="399617433" sldId="284"/>
            <ac:graphicFrameMk id="150" creationId="{87519F75-F1C8-D8A3-9264-3A0F409C0CD8}"/>
          </ac:graphicFrameMkLst>
        </pc:graphicFrameChg>
        <pc:graphicFrameChg chg="add mod">
          <ac:chgData name="冠辰 李" userId="a9b44f5b934ee55f" providerId="LiveId" clId="{DDB9DA0D-7434-45F0-B07B-33AEA0E90EBE}" dt="2024-03-22T01:32:04.583" v="6723"/>
          <ac:graphicFrameMkLst>
            <pc:docMk/>
            <pc:sldMk cId="399617433" sldId="284"/>
            <ac:graphicFrameMk id="151" creationId="{AC2E2205-700F-1E78-00B1-ACBECA77984A}"/>
          </ac:graphicFrameMkLst>
        </pc:graphicFrameChg>
        <pc:graphicFrameChg chg="add mod">
          <ac:chgData name="冠辰 李" userId="a9b44f5b934ee55f" providerId="LiveId" clId="{DDB9DA0D-7434-45F0-B07B-33AEA0E90EBE}" dt="2024-03-22T01:32:04.583" v="6723"/>
          <ac:graphicFrameMkLst>
            <pc:docMk/>
            <pc:sldMk cId="399617433" sldId="284"/>
            <ac:graphicFrameMk id="152" creationId="{924D78CE-0CFF-8BA1-DEFD-6B1489930EB5}"/>
          </ac:graphicFrameMkLst>
        </pc:graphicFrameChg>
        <pc:graphicFrameChg chg="add mod">
          <ac:chgData name="冠辰 李" userId="a9b44f5b934ee55f" providerId="LiveId" clId="{DDB9DA0D-7434-45F0-B07B-33AEA0E90EBE}" dt="2024-03-22T01:32:04.583" v="6723"/>
          <ac:graphicFrameMkLst>
            <pc:docMk/>
            <pc:sldMk cId="399617433" sldId="284"/>
            <ac:graphicFrameMk id="153" creationId="{73F994AC-2CFF-D6ED-2D71-53FAF3D23D2E}"/>
          </ac:graphicFrameMkLst>
        </pc:graphicFrameChg>
        <pc:graphicFrameChg chg="add mod">
          <ac:chgData name="冠辰 李" userId="a9b44f5b934ee55f" providerId="LiveId" clId="{DDB9DA0D-7434-45F0-B07B-33AEA0E90EBE}" dt="2024-03-22T01:32:04.583" v="6723"/>
          <ac:graphicFrameMkLst>
            <pc:docMk/>
            <pc:sldMk cId="399617433" sldId="284"/>
            <ac:graphicFrameMk id="154" creationId="{CCF72E05-1275-046D-2FAF-B7342599DB60}"/>
          </ac:graphicFrameMkLst>
        </pc:graphicFrameChg>
        <pc:graphicFrameChg chg="add mod">
          <ac:chgData name="冠辰 李" userId="a9b44f5b934ee55f" providerId="LiveId" clId="{DDB9DA0D-7434-45F0-B07B-33AEA0E90EBE}" dt="2024-03-22T01:32:04.583" v="6723"/>
          <ac:graphicFrameMkLst>
            <pc:docMk/>
            <pc:sldMk cId="399617433" sldId="284"/>
            <ac:graphicFrameMk id="155" creationId="{B6774F46-7CE0-F94D-3F93-9B5CCD7E6BD0}"/>
          </ac:graphicFrameMkLst>
        </pc:graphicFrameChg>
        <pc:graphicFrameChg chg="add mod">
          <ac:chgData name="冠辰 李" userId="a9b44f5b934ee55f" providerId="LiveId" clId="{DDB9DA0D-7434-45F0-B07B-33AEA0E90EBE}" dt="2024-03-22T01:32:04.583" v="6723"/>
          <ac:graphicFrameMkLst>
            <pc:docMk/>
            <pc:sldMk cId="399617433" sldId="284"/>
            <ac:graphicFrameMk id="156" creationId="{A7085271-CB7B-E03F-1EA1-7896456852E2}"/>
          </ac:graphicFrameMkLst>
        </pc:graphicFrameChg>
        <pc:graphicFrameChg chg="add mod modGraphic">
          <ac:chgData name="冠辰 李" userId="a9b44f5b934ee55f" providerId="LiveId" clId="{DDB9DA0D-7434-45F0-B07B-33AEA0E90EBE}" dt="2024-03-22T01:36:23.230" v="6815" actId="1076"/>
          <ac:graphicFrameMkLst>
            <pc:docMk/>
            <pc:sldMk cId="399617433" sldId="284"/>
            <ac:graphicFrameMk id="162" creationId="{BCBE9895-B220-C387-4608-EAB13AA3B912}"/>
          </ac:graphicFrameMkLst>
        </pc:graphicFrameChg>
        <pc:graphicFrameChg chg="add mod modGraphic">
          <ac:chgData name="冠辰 李" userId="a9b44f5b934ee55f" providerId="LiveId" clId="{DDB9DA0D-7434-45F0-B07B-33AEA0E90EBE}" dt="2024-03-22T01:36:23.230" v="6815" actId="1076"/>
          <ac:graphicFrameMkLst>
            <pc:docMk/>
            <pc:sldMk cId="399617433" sldId="284"/>
            <ac:graphicFrameMk id="163" creationId="{E701F3B1-83FB-070A-393E-5654B5B94D75}"/>
          </ac:graphicFrameMkLst>
        </pc:graphicFrameChg>
        <pc:graphicFrameChg chg="add mod modGraphic">
          <ac:chgData name="冠辰 李" userId="a9b44f5b934ee55f" providerId="LiveId" clId="{DDB9DA0D-7434-45F0-B07B-33AEA0E90EBE}" dt="2024-03-22T02:02:28.877" v="7341" actId="2084"/>
          <ac:graphicFrameMkLst>
            <pc:docMk/>
            <pc:sldMk cId="399617433" sldId="284"/>
            <ac:graphicFrameMk id="164" creationId="{2CE5F5FD-840F-62D2-BE5C-E0B618367E95}"/>
          </ac:graphicFrameMkLst>
        </pc:graphicFrameChg>
        <pc:graphicFrameChg chg="add mod">
          <ac:chgData name="冠辰 李" userId="a9b44f5b934ee55f" providerId="LiveId" clId="{DDB9DA0D-7434-45F0-B07B-33AEA0E90EBE}" dt="2024-03-22T01:46:47.024" v="7260" actId="1038"/>
          <ac:graphicFrameMkLst>
            <pc:docMk/>
            <pc:sldMk cId="399617433" sldId="284"/>
            <ac:graphicFrameMk id="168" creationId="{52CA138B-A525-E8B9-D4C3-188B89FDEBA9}"/>
          </ac:graphicFrameMkLst>
        </pc:graphicFrameChg>
        <pc:graphicFrameChg chg="add mod">
          <ac:chgData name="冠辰 李" userId="a9b44f5b934ee55f" providerId="LiveId" clId="{DDB9DA0D-7434-45F0-B07B-33AEA0E90EBE}" dt="2024-03-22T01:46:47.024" v="7260" actId="1038"/>
          <ac:graphicFrameMkLst>
            <pc:docMk/>
            <pc:sldMk cId="399617433" sldId="284"/>
            <ac:graphicFrameMk id="169" creationId="{DBC0C661-3016-1F59-6B51-1189D026C511}"/>
          </ac:graphicFrameMkLst>
        </pc:graphicFrameChg>
        <pc:graphicFrameChg chg="add mod">
          <ac:chgData name="冠辰 李" userId="a9b44f5b934ee55f" providerId="LiveId" clId="{DDB9DA0D-7434-45F0-B07B-33AEA0E90EBE}" dt="2024-03-22T01:46:47.024" v="7260" actId="1038"/>
          <ac:graphicFrameMkLst>
            <pc:docMk/>
            <pc:sldMk cId="399617433" sldId="284"/>
            <ac:graphicFrameMk id="170" creationId="{7550A308-F765-6B93-D720-5CE5998C1B00}"/>
          </ac:graphicFrameMkLst>
        </pc:graphicFrameChg>
        <pc:graphicFrameChg chg="add mod modGraphic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72" creationId="{D461CE4F-F4D3-B20E-8652-074BF0956411}"/>
          </ac:graphicFrameMkLst>
        </pc:graphicFrameChg>
        <pc:graphicFrameChg chg="add mod modGraphic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73" creationId="{5A47A716-6632-460E-E822-A8E128C30EC2}"/>
          </ac:graphicFrameMkLst>
        </pc:graphicFrameChg>
        <pc:graphicFrameChg chg="add mod modGraphic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74" creationId="{634A9222-2F02-946B-3434-0232F261D7D5}"/>
          </ac:graphicFrameMkLst>
        </pc:graphicFrameChg>
        <pc:graphicFrameChg chg="add mod modGraphic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75" creationId="{065C95DC-6164-0794-9922-516A051765CB}"/>
          </ac:graphicFrameMkLst>
        </pc:graphicFrameChg>
        <pc:graphicFrameChg chg="add mod modGraphic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76" creationId="{7EA1413C-3850-9569-D78C-2A4E8D032CCF}"/>
          </ac:graphicFrameMkLst>
        </pc:graphicFrameChg>
        <pc:graphicFrameChg chg="add mod ord modGraphic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92" creationId="{E251287D-8C50-DAFD-CFD5-1063650CA88F}"/>
          </ac:graphicFrameMkLst>
        </pc:graphicFrameChg>
        <pc:graphicFrameChg chg="add mod ord modGraphic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93" creationId="{07C98BEE-8EEA-8217-7FC2-855018764C44}"/>
          </ac:graphicFrameMkLst>
        </pc:graphicFrameChg>
        <pc:graphicFrameChg chg="add mod ord modGraphic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94" creationId="{DFCAB2A1-2E65-3DA6-966A-CC5F1CAD6249}"/>
          </ac:graphicFrameMkLst>
        </pc:graphicFrameChg>
        <pc:graphicFrameChg chg="add mod ord modGraphic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95" creationId="{6E8F3A84-48D4-9CA5-5C9F-E9DA1FD58F24}"/>
          </ac:graphicFrameMkLst>
        </pc:graphicFrameChg>
        <pc:graphicFrameChg chg="add mod ord modGraphic">
          <ac:chgData name="冠辰 李" userId="a9b44f5b934ee55f" providerId="LiveId" clId="{DDB9DA0D-7434-45F0-B07B-33AEA0E90EBE}" dt="2024-03-22T01:46:53.966" v="7272" actId="1038"/>
          <ac:graphicFrameMkLst>
            <pc:docMk/>
            <pc:sldMk cId="399617433" sldId="284"/>
            <ac:graphicFrameMk id="196" creationId="{AC9A20C8-B0FE-C563-EC72-AC59E9BAE8AB}"/>
          </ac:graphicFrameMkLst>
        </pc:graphicFrameChg>
        <pc:graphicFrameChg chg="add del mod modGraphic">
          <ac:chgData name="冠辰 李" userId="a9b44f5b934ee55f" providerId="LiveId" clId="{DDB9DA0D-7434-45F0-B07B-33AEA0E90EBE}" dt="2024-03-22T02:01:08.568" v="7336" actId="478"/>
          <ac:graphicFrameMkLst>
            <pc:docMk/>
            <pc:sldMk cId="399617433" sldId="284"/>
            <ac:graphicFrameMk id="221" creationId="{E0117BCD-C204-8ADD-A4A1-287D848CF2FD}"/>
          </ac:graphicFrameMkLst>
        </pc:graphicFrameChg>
        <pc:graphicFrameChg chg="add del mod">
          <ac:chgData name="冠辰 李" userId="a9b44f5b934ee55f" providerId="LiveId" clId="{DDB9DA0D-7434-45F0-B07B-33AEA0E90EBE}" dt="2024-03-22T02:17:57.452" v="9218" actId="478"/>
          <ac:graphicFrameMkLst>
            <pc:docMk/>
            <pc:sldMk cId="399617433" sldId="284"/>
            <ac:graphicFrameMk id="287" creationId="{0C93E74D-ACD0-E897-CA9C-C37F11B261DB}"/>
          </ac:graphicFrameMkLst>
        </pc:graphicFrameChg>
        <pc:graphicFrameChg chg="add del mod">
          <ac:chgData name="冠辰 李" userId="a9b44f5b934ee55f" providerId="LiveId" clId="{DDB9DA0D-7434-45F0-B07B-33AEA0E90EBE}" dt="2024-03-22T02:17:57.452" v="9218" actId="478"/>
          <ac:graphicFrameMkLst>
            <pc:docMk/>
            <pc:sldMk cId="399617433" sldId="284"/>
            <ac:graphicFrameMk id="288" creationId="{271A558A-2AF4-04B8-A607-DEB512BA5559}"/>
          </ac:graphicFrameMkLst>
        </pc:graphicFrameChg>
        <pc:graphicFrameChg chg="add del mod">
          <ac:chgData name="冠辰 李" userId="a9b44f5b934ee55f" providerId="LiveId" clId="{DDB9DA0D-7434-45F0-B07B-33AEA0E90EBE}" dt="2024-03-22T02:17:57.452" v="9218" actId="478"/>
          <ac:graphicFrameMkLst>
            <pc:docMk/>
            <pc:sldMk cId="399617433" sldId="284"/>
            <ac:graphicFrameMk id="289" creationId="{711907F4-6FEC-2FEC-3769-10B8EDCEDFE5}"/>
          </ac:graphicFrameMkLst>
        </pc:graphicFrameChg>
        <pc:graphicFrameChg chg="add del mod">
          <ac:chgData name="冠辰 李" userId="a9b44f5b934ee55f" providerId="LiveId" clId="{DDB9DA0D-7434-45F0-B07B-33AEA0E90EBE}" dt="2024-03-22T02:17:57.452" v="9218" actId="478"/>
          <ac:graphicFrameMkLst>
            <pc:docMk/>
            <pc:sldMk cId="399617433" sldId="284"/>
            <ac:graphicFrameMk id="290" creationId="{13E624AA-CE5E-A8AE-6685-88C7339ECEFF}"/>
          </ac:graphicFrameMkLst>
        </pc:graphicFrameChg>
        <pc:graphicFrameChg chg="add mod modGraphic">
          <ac:chgData name="冠辰 李" userId="a9b44f5b934ee55f" providerId="LiveId" clId="{DDB9DA0D-7434-45F0-B07B-33AEA0E90EBE}" dt="2024-03-22T02:20:38.039" v="9325" actId="1038"/>
          <ac:graphicFrameMkLst>
            <pc:docMk/>
            <pc:sldMk cId="399617433" sldId="284"/>
            <ac:graphicFrameMk id="291" creationId="{7E77492B-56E9-9B00-41BC-C2CD7761062C}"/>
          </ac:graphicFrameMkLst>
        </pc:graphicFrameChg>
        <pc:graphicFrameChg chg="add mod">
          <ac:chgData name="冠辰 李" userId="a9b44f5b934ee55f" providerId="LiveId" clId="{DDB9DA0D-7434-45F0-B07B-33AEA0E90EBE}" dt="2024-03-22T02:20:38.039" v="9325" actId="1038"/>
          <ac:graphicFrameMkLst>
            <pc:docMk/>
            <pc:sldMk cId="399617433" sldId="284"/>
            <ac:graphicFrameMk id="292" creationId="{438E10DE-179E-84A3-4118-77285B2C11FA}"/>
          </ac:graphicFrameMkLst>
        </pc:graphicFrameChg>
        <pc:graphicFrameChg chg="add mod">
          <ac:chgData name="冠辰 李" userId="a9b44f5b934ee55f" providerId="LiveId" clId="{DDB9DA0D-7434-45F0-B07B-33AEA0E90EBE}" dt="2024-03-22T02:20:38.039" v="9325" actId="1038"/>
          <ac:graphicFrameMkLst>
            <pc:docMk/>
            <pc:sldMk cId="399617433" sldId="284"/>
            <ac:graphicFrameMk id="293" creationId="{3EBBDBE7-27BD-E115-2474-5E43A087A06D}"/>
          </ac:graphicFrameMkLst>
        </pc:graphicFrameChg>
        <pc:picChg chg="add del mod">
          <ac:chgData name="冠辰 李" userId="a9b44f5b934ee55f" providerId="LiveId" clId="{DDB9DA0D-7434-45F0-B07B-33AEA0E90EBE}" dt="2024-03-22T01:27:33.534" v="6590" actId="478"/>
          <ac:picMkLst>
            <pc:docMk/>
            <pc:sldMk cId="399617433" sldId="284"/>
            <ac:picMk id="110" creationId="{A14BED89-4EEA-4C5F-C023-DCDAAF3DC5EF}"/>
          </ac:picMkLst>
        </pc:picChg>
        <pc:inkChg chg="add del">
          <ac:chgData name="冠辰 李" userId="a9b44f5b934ee55f" providerId="LiveId" clId="{DDB9DA0D-7434-45F0-B07B-33AEA0E90EBE}" dt="2024-03-22T01:51:14.760" v="7328" actId="9405"/>
          <ac:inkMkLst>
            <pc:docMk/>
            <pc:sldMk cId="399617433" sldId="284"/>
            <ac:inkMk id="217" creationId="{294D28AF-A2A3-63B7-183B-FE586EDB2335}"/>
          </ac:inkMkLst>
        </pc:inkChg>
        <pc:inkChg chg="add del">
          <ac:chgData name="冠辰 李" userId="a9b44f5b934ee55f" providerId="LiveId" clId="{DDB9DA0D-7434-45F0-B07B-33AEA0E90EBE}" dt="2024-03-22T01:51:04.748" v="7327" actId="9405"/>
          <ac:inkMkLst>
            <pc:docMk/>
            <pc:sldMk cId="399617433" sldId="284"/>
            <ac:inkMk id="218" creationId="{0F213C46-6D2C-6F60-CC48-3774D1A9F402}"/>
          </ac:inkMkLst>
        </pc:inkChg>
        <pc:inkChg chg="add del mod">
          <ac:chgData name="冠辰 李" userId="a9b44f5b934ee55f" providerId="LiveId" clId="{DDB9DA0D-7434-45F0-B07B-33AEA0E90EBE}" dt="2024-03-22T01:51:43.094" v="7332" actId="9405"/>
          <ac:inkMkLst>
            <pc:docMk/>
            <pc:sldMk cId="399617433" sldId="284"/>
            <ac:inkMk id="219" creationId="{098BC5B1-A7F9-5AF6-47CC-3C314D6BE923}"/>
          </ac:inkMkLst>
        </pc:inkChg>
        <pc:inkChg chg="add del">
          <ac:chgData name="冠辰 李" userId="a9b44f5b934ee55f" providerId="LiveId" clId="{DDB9DA0D-7434-45F0-B07B-33AEA0E90EBE}" dt="2024-03-22T01:51:51.399" v="7334" actId="9405"/>
          <ac:inkMkLst>
            <pc:docMk/>
            <pc:sldMk cId="399617433" sldId="284"/>
            <ac:inkMk id="220" creationId="{B7CBFAE7-2F10-9349-D6A0-77F18125DBD6}"/>
          </ac:inkMkLst>
        </pc:inkChg>
        <pc:inkChg chg="add del">
          <ac:chgData name="冠辰 李" userId="a9b44f5b934ee55f" providerId="LiveId" clId="{DDB9DA0D-7434-45F0-B07B-33AEA0E90EBE}" dt="2024-03-22T02:22:34.069" v="9353" actId="478"/>
          <ac:inkMkLst>
            <pc:docMk/>
            <pc:sldMk cId="399617433" sldId="284"/>
            <ac:inkMk id="222" creationId="{E8DB3912-73D4-6CFC-BB1C-22A057F0F48D}"/>
          </ac:inkMkLst>
        </pc:inkChg>
        <pc:inkChg chg="add del">
          <ac:chgData name="冠辰 李" userId="a9b44f5b934ee55f" providerId="LiveId" clId="{DDB9DA0D-7434-45F0-B07B-33AEA0E90EBE}" dt="2024-03-22T02:02:13.051" v="7339" actId="9405"/>
          <ac:inkMkLst>
            <pc:docMk/>
            <pc:sldMk cId="399617433" sldId="284"/>
            <ac:inkMk id="223" creationId="{9EA11297-3617-05B4-27F3-0AABCFF467FC}"/>
          </ac:inkMkLst>
        </pc:inkChg>
        <pc:cxnChg chg="mod">
          <ac:chgData name="冠辰 李" userId="a9b44f5b934ee55f" providerId="LiveId" clId="{DDB9DA0D-7434-45F0-B07B-33AEA0E90EBE}" dt="2024-03-22T00:58:32.669" v="6482" actId="165"/>
          <ac:cxnSpMkLst>
            <pc:docMk/>
            <pc:sldMk cId="399617433" sldId="284"/>
            <ac:cxnSpMk id="43" creationId="{D430702F-290E-5C6C-7B7E-C0A920B528AB}"/>
          </ac:cxnSpMkLst>
        </pc:cxnChg>
        <pc:cxnChg chg="mod">
          <ac:chgData name="冠辰 李" userId="a9b44f5b934ee55f" providerId="LiveId" clId="{DDB9DA0D-7434-45F0-B07B-33AEA0E90EBE}" dt="2024-03-22T00:58:32.669" v="6482" actId="165"/>
          <ac:cxnSpMkLst>
            <pc:docMk/>
            <pc:sldMk cId="399617433" sldId="284"/>
            <ac:cxnSpMk id="54" creationId="{3AB181E0-E381-432F-B7C6-87DD8D931D48}"/>
          </ac:cxnSpMkLst>
        </pc:cxnChg>
        <pc:cxnChg chg="mod">
          <ac:chgData name="冠辰 李" userId="a9b44f5b934ee55f" providerId="LiveId" clId="{DDB9DA0D-7434-45F0-B07B-33AEA0E90EBE}" dt="2024-03-22T00:58:32.669" v="6482" actId="165"/>
          <ac:cxnSpMkLst>
            <pc:docMk/>
            <pc:sldMk cId="399617433" sldId="284"/>
            <ac:cxnSpMk id="55" creationId="{8811ADBC-5922-32B7-0A1D-B6A5B6145264}"/>
          </ac:cxnSpMkLst>
        </pc:cxnChg>
        <pc:cxnChg chg="mod">
          <ac:chgData name="冠辰 李" userId="a9b44f5b934ee55f" providerId="LiveId" clId="{DDB9DA0D-7434-45F0-B07B-33AEA0E90EBE}" dt="2024-03-22T00:58:32.669" v="6482" actId="165"/>
          <ac:cxnSpMkLst>
            <pc:docMk/>
            <pc:sldMk cId="399617433" sldId="284"/>
            <ac:cxnSpMk id="64" creationId="{DC5483B8-F21B-074F-5C3C-B081BDA05569}"/>
          </ac:cxnSpMkLst>
        </pc:cxnChg>
        <pc:cxnChg chg="mod">
          <ac:chgData name="冠辰 李" userId="a9b44f5b934ee55f" providerId="LiveId" clId="{DDB9DA0D-7434-45F0-B07B-33AEA0E90EBE}" dt="2024-03-22T00:58:32.669" v="6482" actId="165"/>
          <ac:cxnSpMkLst>
            <pc:docMk/>
            <pc:sldMk cId="399617433" sldId="284"/>
            <ac:cxnSpMk id="72" creationId="{60B06C8E-7422-9E93-58E8-561C20B73549}"/>
          </ac:cxnSpMkLst>
        </pc:cxnChg>
        <pc:cxnChg chg="mod">
          <ac:chgData name="冠辰 李" userId="a9b44f5b934ee55f" providerId="LiveId" clId="{DDB9DA0D-7434-45F0-B07B-33AEA0E90EBE}" dt="2024-03-22T00:58:32.669" v="6482" actId="165"/>
          <ac:cxnSpMkLst>
            <pc:docMk/>
            <pc:sldMk cId="399617433" sldId="284"/>
            <ac:cxnSpMk id="73" creationId="{26892F12-764A-7EF6-65E4-09FDAEBB9880}"/>
          </ac:cxnSpMkLst>
        </pc:cxnChg>
        <pc:cxnChg chg="mod">
          <ac:chgData name="冠辰 李" userId="a9b44f5b934ee55f" providerId="LiveId" clId="{DDB9DA0D-7434-45F0-B07B-33AEA0E90EBE}" dt="2024-03-22T00:58:32.669" v="6482" actId="165"/>
          <ac:cxnSpMkLst>
            <pc:docMk/>
            <pc:sldMk cId="399617433" sldId="284"/>
            <ac:cxnSpMk id="74" creationId="{505F7763-BAE0-5677-0BCF-8ADEC8CEA64D}"/>
          </ac:cxnSpMkLst>
        </pc:cxnChg>
        <pc:cxnChg chg="mod">
          <ac:chgData name="冠辰 李" userId="a9b44f5b934ee55f" providerId="LiveId" clId="{DDB9DA0D-7434-45F0-B07B-33AEA0E90EBE}" dt="2024-03-22T00:58:32.669" v="6482" actId="165"/>
          <ac:cxnSpMkLst>
            <pc:docMk/>
            <pc:sldMk cId="399617433" sldId="284"/>
            <ac:cxnSpMk id="85" creationId="{4BD27A26-D97C-55E0-A817-3C03D9BE65B1}"/>
          </ac:cxnSpMkLst>
        </pc:cxnChg>
        <pc:cxnChg chg="mod">
          <ac:chgData name="冠辰 李" userId="a9b44f5b934ee55f" providerId="LiveId" clId="{DDB9DA0D-7434-45F0-B07B-33AEA0E90EBE}" dt="2024-03-22T00:58:32.669" v="6482" actId="165"/>
          <ac:cxnSpMkLst>
            <pc:docMk/>
            <pc:sldMk cId="399617433" sldId="284"/>
            <ac:cxnSpMk id="86" creationId="{A670E096-0A76-A19C-6D36-3DE4A146D83E}"/>
          </ac:cxnSpMkLst>
        </pc:cxnChg>
        <pc:cxnChg chg="add mod">
          <ac:chgData name="冠辰 李" userId="a9b44f5b934ee55f" providerId="LiveId" clId="{DDB9DA0D-7434-45F0-B07B-33AEA0E90EBE}" dt="2024-03-22T01:39:56.844" v="6877" actId="1038"/>
          <ac:cxnSpMkLst>
            <pc:docMk/>
            <pc:sldMk cId="399617433" sldId="284"/>
            <ac:cxnSpMk id="180" creationId="{0C19684F-6C0A-4FE7-BB1D-B0112432238B}"/>
          </ac:cxnSpMkLst>
        </pc:cxnChg>
        <pc:cxnChg chg="add mod">
          <ac:chgData name="冠辰 李" userId="a9b44f5b934ee55f" providerId="LiveId" clId="{DDB9DA0D-7434-45F0-B07B-33AEA0E90EBE}" dt="2024-03-22T01:40:12.186" v="6898" actId="1038"/>
          <ac:cxnSpMkLst>
            <pc:docMk/>
            <pc:sldMk cId="399617433" sldId="284"/>
            <ac:cxnSpMk id="181" creationId="{767B2E8B-E680-43AB-4819-7EA3023D9EC8}"/>
          </ac:cxnSpMkLst>
        </pc:cxnChg>
        <pc:cxnChg chg="add mod">
          <ac:chgData name="冠辰 李" userId="a9b44f5b934ee55f" providerId="LiveId" clId="{DDB9DA0D-7434-45F0-B07B-33AEA0E90EBE}" dt="2024-03-22T01:40:22.784" v="6923" actId="1036"/>
          <ac:cxnSpMkLst>
            <pc:docMk/>
            <pc:sldMk cId="399617433" sldId="284"/>
            <ac:cxnSpMk id="182" creationId="{E6867EBC-3798-B458-3CDB-D4EA6B13C728}"/>
          </ac:cxnSpMkLst>
        </pc:cxnChg>
        <pc:cxnChg chg="add mod">
          <ac:chgData name="冠辰 李" userId="a9b44f5b934ee55f" providerId="LiveId" clId="{DDB9DA0D-7434-45F0-B07B-33AEA0E90EBE}" dt="2024-03-22T01:40:34.008" v="6951" actId="1037"/>
          <ac:cxnSpMkLst>
            <pc:docMk/>
            <pc:sldMk cId="399617433" sldId="284"/>
            <ac:cxnSpMk id="183" creationId="{1B6443B1-8703-B659-E640-63B0B2C8B6CA}"/>
          </ac:cxnSpMkLst>
        </pc:cxnChg>
        <pc:cxnChg chg="add mod">
          <ac:chgData name="冠辰 李" userId="a9b44f5b934ee55f" providerId="LiveId" clId="{DDB9DA0D-7434-45F0-B07B-33AEA0E90EBE}" dt="2024-03-22T01:40:59.576" v="6991" actId="1036"/>
          <ac:cxnSpMkLst>
            <pc:docMk/>
            <pc:sldMk cId="399617433" sldId="284"/>
            <ac:cxnSpMk id="184" creationId="{5EFABB30-768A-A0F2-6CA3-ABDACCC2E239}"/>
          </ac:cxnSpMkLst>
        </pc:cxnChg>
        <pc:cxnChg chg="add mod">
          <ac:chgData name="冠辰 李" userId="a9b44f5b934ee55f" providerId="LiveId" clId="{DDB9DA0D-7434-45F0-B07B-33AEA0E90EBE}" dt="2024-03-22T01:41:19.237" v="7050" actId="1037"/>
          <ac:cxnSpMkLst>
            <pc:docMk/>
            <pc:sldMk cId="399617433" sldId="284"/>
            <ac:cxnSpMk id="186" creationId="{2A352A35-9884-D7BC-14E4-37ABF6C1B110}"/>
          </ac:cxnSpMkLst>
        </pc:cxnChg>
        <pc:cxnChg chg="add mod">
          <ac:chgData name="冠辰 李" userId="a9b44f5b934ee55f" providerId="LiveId" clId="{DDB9DA0D-7434-45F0-B07B-33AEA0E90EBE}" dt="2024-03-22T01:41:33.727" v="7095" actId="1036"/>
          <ac:cxnSpMkLst>
            <pc:docMk/>
            <pc:sldMk cId="399617433" sldId="284"/>
            <ac:cxnSpMk id="187" creationId="{A4A29D00-8B98-3B0D-6C92-7E2B55EA65D9}"/>
          </ac:cxnSpMkLst>
        </pc:cxnChg>
        <pc:cxnChg chg="add mod">
          <ac:chgData name="冠辰 李" userId="a9b44f5b934ee55f" providerId="LiveId" clId="{DDB9DA0D-7434-45F0-B07B-33AEA0E90EBE}" dt="2024-03-22T01:42:04.107" v="7127" actId="1038"/>
          <ac:cxnSpMkLst>
            <pc:docMk/>
            <pc:sldMk cId="399617433" sldId="284"/>
            <ac:cxnSpMk id="188" creationId="{A571E12E-E5B1-F6C4-192C-06A923DA3A4E}"/>
          </ac:cxnSpMkLst>
        </pc:cxnChg>
        <pc:cxnChg chg="add mod">
          <ac:chgData name="冠辰 李" userId="a9b44f5b934ee55f" providerId="LiveId" clId="{DDB9DA0D-7434-45F0-B07B-33AEA0E90EBE}" dt="2024-03-22T01:42:13.879" v="7171" actId="1037"/>
          <ac:cxnSpMkLst>
            <pc:docMk/>
            <pc:sldMk cId="399617433" sldId="284"/>
            <ac:cxnSpMk id="189" creationId="{D5459D9E-B280-E3C0-14D8-9FBAFC4FED8E}"/>
          </ac:cxnSpMkLst>
        </pc:cxnChg>
        <pc:cxnChg chg="add mod">
          <ac:chgData name="冠辰 李" userId="a9b44f5b934ee55f" providerId="LiveId" clId="{DDB9DA0D-7434-45F0-B07B-33AEA0E90EBE}" dt="2024-03-22T01:42:27.777" v="7200" actId="1035"/>
          <ac:cxnSpMkLst>
            <pc:docMk/>
            <pc:sldMk cId="399617433" sldId="284"/>
            <ac:cxnSpMk id="190" creationId="{36E4B8EF-06A0-F8B9-E5F8-25446B3A7E72}"/>
          </ac:cxnSpMkLst>
        </pc:cxnChg>
        <pc:cxnChg chg="add mod ord">
          <ac:chgData name="冠辰 李" userId="a9b44f5b934ee55f" providerId="LiveId" clId="{DDB9DA0D-7434-45F0-B07B-33AEA0E90EBE}" dt="2024-03-22T01:46:53.966" v="7272" actId="1038"/>
          <ac:cxnSpMkLst>
            <pc:docMk/>
            <pc:sldMk cId="399617433" sldId="284"/>
            <ac:cxnSpMk id="197" creationId="{C2F94A54-4EE0-463D-34DA-872F8CE03983}"/>
          </ac:cxnSpMkLst>
        </pc:cxnChg>
        <pc:cxnChg chg="add mod ord">
          <ac:chgData name="冠辰 李" userId="a9b44f5b934ee55f" providerId="LiveId" clId="{DDB9DA0D-7434-45F0-B07B-33AEA0E90EBE}" dt="2024-03-22T01:46:53.966" v="7272" actId="1038"/>
          <ac:cxnSpMkLst>
            <pc:docMk/>
            <pc:sldMk cId="399617433" sldId="284"/>
            <ac:cxnSpMk id="198" creationId="{AEA9540A-3888-F972-D43B-472C412C44EE}"/>
          </ac:cxnSpMkLst>
        </pc:cxnChg>
        <pc:cxnChg chg="add mod ord">
          <ac:chgData name="冠辰 李" userId="a9b44f5b934ee55f" providerId="LiveId" clId="{DDB9DA0D-7434-45F0-B07B-33AEA0E90EBE}" dt="2024-03-22T01:46:53.966" v="7272" actId="1038"/>
          <ac:cxnSpMkLst>
            <pc:docMk/>
            <pc:sldMk cId="399617433" sldId="284"/>
            <ac:cxnSpMk id="199" creationId="{72A3EDA4-BE2E-01E4-9458-3BA88D9C5043}"/>
          </ac:cxnSpMkLst>
        </pc:cxnChg>
        <pc:cxnChg chg="add mod ord">
          <ac:chgData name="冠辰 李" userId="a9b44f5b934ee55f" providerId="LiveId" clId="{DDB9DA0D-7434-45F0-B07B-33AEA0E90EBE}" dt="2024-03-22T01:46:53.966" v="7272" actId="1038"/>
          <ac:cxnSpMkLst>
            <pc:docMk/>
            <pc:sldMk cId="399617433" sldId="284"/>
            <ac:cxnSpMk id="200" creationId="{378109CB-240A-C8A2-6D75-B2CAE487D514}"/>
          </ac:cxnSpMkLst>
        </pc:cxnChg>
        <pc:cxnChg chg="add mod ord">
          <ac:chgData name="冠辰 李" userId="a9b44f5b934ee55f" providerId="LiveId" clId="{DDB9DA0D-7434-45F0-B07B-33AEA0E90EBE}" dt="2024-03-22T01:46:53.966" v="7272" actId="1038"/>
          <ac:cxnSpMkLst>
            <pc:docMk/>
            <pc:sldMk cId="399617433" sldId="284"/>
            <ac:cxnSpMk id="201" creationId="{B756EEEE-80E2-9F27-42C1-0220D9E1A46E}"/>
          </ac:cxnSpMkLst>
        </pc:cxnChg>
        <pc:cxnChg chg="add mod ord">
          <ac:chgData name="冠辰 李" userId="a9b44f5b934ee55f" providerId="LiveId" clId="{DDB9DA0D-7434-45F0-B07B-33AEA0E90EBE}" dt="2024-03-22T01:46:53.966" v="7272" actId="1038"/>
          <ac:cxnSpMkLst>
            <pc:docMk/>
            <pc:sldMk cId="399617433" sldId="284"/>
            <ac:cxnSpMk id="202" creationId="{5D7A3F52-9B42-A8BE-B595-2CF4380E6CBA}"/>
          </ac:cxnSpMkLst>
        </pc:cxnChg>
        <pc:cxnChg chg="add mod ord">
          <ac:chgData name="冠辰 李" userId="a9b44f5b934ee55f" providerId="LiveId" clId="{DDB9DA0D-7434-45F0-B07B-33AEA0E90EBE}" dt="2024-03-22T01:46:53.966" v="7272" actId="1038"/>
          <ac:cxnSpMkLst>
            <pc:docMk/>
            <pc:sldMk cId="399617433" sldId="284"/>
            <ac:cxnSpMk id="203" creationId="{274417F7-0697-A986-959F-712E12DB5DEC}"/>
          </ac:cxnSpMkLst>
        </pc:cxnChg>
        <pc:cxnChg chg="add mod ord">
          <ac:chgData name="冠辰 李" userId="a9b44f5b934ee55f" providerId="LiveId" clId="{DDB9DA0D-7434-45F0-B07B-33AEA0E90EBE}" dt="2024-03-22T01:46:53.966" v="7272" actId="1038"/>
          <ac:cxnSpMkLst>
            <pc:docMk/>
            <pc:sldMk cId="399617433" sldId="284"/>
            <ac:cxnSpMk id="204" creationId="{E85C22F8-5524-1EF1-CCFC-E24255D0A575}"/>
          </ac:cxnSpMkLst>
        </pc:cxnChg>
        <pc:cxnChg chg="add mod ord">
          <ac:chgData name="冠辰 李" userId="a9b44f5b934ee55f" providerId="LiveId" clId="{DDB9DA0D-7434-45F0-B07B-33AEA0E90EBE}" dt="2024-03-22T01:46:53.966" v="7272" actId="1038"/>
          <ac:cxnSpMkLst>
            <pc:docMk/>
            <pc:sldMk cId="399617433" sldId="284"/>
            <ac:cxnSpMk id="205" creationId="{B6AD7E50-75BC-ADAE-0B21-72A90DB1A559}"/>
          </ac:cxnSpMkLst>
        </pc:cxnChg>
        <pc:cxnChg chg="add mod ord">
          <ac:chgData name="冠辰 李" userId="a9b44f5b934ee55f" providerId="LiveId" clId="{DDB9DA0D-7434-45F0-B07B-33AEA0E90EBE}" dt="2024-03-22T01:46:53.966" v="7272" actId="1038"/>
          <ac:cxnSpMkLst>
            <pc:docMk/>
            <pc:sldMk cId="399617433" sldId="284"/>
            <ac:cxnSpMk id="206" creationId="{A5EEBDC1-E1B1-E554-CAD6-71883138A25E}"/>
          </ac:cxnSpMkLst>
        </pc:cxnChg>
        <pc:cxnChg chg="add mod">
          <ac:chgData name="冠辰 李" userId="a9b44f5b934ee55f" providerId="LiveId" clId="{DDB9DA0D-7434-45F0-B07B-33AEA0E90EBE}" dt="2024-03-22T01:48:55.904" v="7290" actId="208"/>
          <ac:cxnSpMkLst>
            <pc:docMk/>
            <pc:sldMk cId="399617433" sldId="284"/>
            <ac:cxnSpMk id="211" creationId="{AB139851-6C23-8FB5-9D70-05AABEF08B35}"/>
          </ac:cxnSpMkLst>
        </pc:cxnChg>
        <pc:cxnChg chg="add del mod">
          <ac:chgData name="冠辰 李" userId="a9b44f5b934ee55f" providerId="LiveId" clId="{DDB9DA0D-7434-45F0-B07B-33AEA0E90EBE}" dt="2024-03-22T03:34:33.860" v="9362" actId="478"/>
          <ac:cxnSpMkLst>
            <pc:docMk/>
            <pc:sldMk cId="399617433" sldId="284"/>
            <ac:cxnSpMk id="225" creationId="{E24CB085-5EAB-8B92-DC13-DAD9F6442DA2}"/>
          </ac:cxnSpMkLst>
        </pc:cxnChg>
        <pc:cxnChg chg="add del mod">
          <ac:chgData name="冠辰 李" userId="a9b44f5b934ee55f" providerId="LiveId" clId="{DDB9DA0D-7434-45F0-B07B-33AEA0E90EBE}" dt="2024-03-22T02:08:05.905" v="7730" actId="478"/>
          <ac:cxnSpMkLst>
            <pc:docMk/>
            <pc:sldMk cId="399617433" sldId="284"/>
            <ac:cxnSpMk id="231" creationId="{A0C23C97-DDEF-21E0-1AA9-EBC78CAD5F07}"/>
          </ac:cxnSpMkLst>
        </pc:cxnChg>
        <pc:cxnChg chg="add del mod">
          <ac:chgData name="冠辰 李" userId="a9b44f5b934ee55f" providerId="LiveId" clId="{DDB9DA0D-7434-45F0-B07B-33AEA0E90EBE}" dt="2024-03-22T03:34:33.860" v="9362" actId="478"/>
          <ac:cxnSpMkLst>
            <pc:docMk/>
            <pc:sldMk cId="399617433" sldId="284"/>
            <ac:cxnSpMk id="235" creationId="{CFD54839-AA25-3294-8566-27D283CFAA24}"/>
          </ac:cxnSpMkLst>
        </pc:cxnChg>
        <pc:cxnChg chg="add del mod">
          <ac:chgData name="冠辰 李" userId="a9b44f5b934ee55f" providerId="LiveId" clId="{DDB9DA0D-7434-45F0-B07B-33AEA0E90EBE}" dt="2024-03-22T03:34:33.860" v="9362" actId="478"/>
          <ac:cxnSpMkLst>
            <pc:docMk/>
            <pc:sldMk cId="399617433" sldId="284"/>
            <ac:cxnSpMk id="236" creationId="{7270153F-ADDB-C06C-76E3-D41695766C70}"/>
          </ac:cxnSpMkLst>
        </pc:cxnChg>
        <pc:cxnChg chg="add del mod">
          <ac:chgData name="冠辰 李" userId="a9b44f5b934ee55f" providerId="LiveId" clId="{DDB9DA0D-7434-45F0-B07B-33AEA0E90EBE}" dt="2024-03-22T03:34:30.224" v="9361" actId="478"/>
          <ac:cxnSpMkLst>
            <pc:docMk/>
            <pc:sldMk cId="399617433" sldId="284"/>
            <ac:cxnSpMk id="237" creationId="{D64FEF80-D20A-F0E1-0C1A-982FC3686FAB}"/>
          </ac:cxnSpMkLst>
        </pc:cxnChg>
        <pc:cxnChg chg="add del mod">
          <ac:chgData name="冠辰 李" userId="a9b44f5b934ee55f" providerId="LiveId" clId="{DDB9DA0D-7434-45F0-B07B-33AEA0E90EBE}" dt="2024-03-22T03:34:30.224" v="9361" actId="478"/>
          <ac:cxnSpMkLst>
            <pc:docMk/>
            <pc:sldMk cId="399617433" sldId="284"/>
            <ac:cxnSpMk id="238" creationId="{663946F3-5463-2088-30C8-B84C7D7C7103}"/>
          </ac:cxnSpMkLst>
        </pc:cxnChg>
        <pc:cxnChg chg="add del mod">
          <ac:chgData name="冠辰 李" userId="a9b44f5b934ee55f" providerId="LiveId" clId="{DDB9DA0D-7434-45F0-B07B-33AEA0E90EBE}" dt="2024-03-22T03:34:30.224" v="9361" actId="478"/>
          <ac:cxnSpMkLst>
            <pc:docMk/>
            <pc:sldMk cId="399617433" sldId="284"/>
            <ac:cxnSpMk id="239" creationId="{1AAE3843-86BE-2A6E-AC85-703FA70CE5E1}"/>
          </ac:cxnSpMkLst>
        </pc:cxnChg>
        <pc:cxnChg chg="add del mod">
          <ac:chgData name="冠辰 李" userId="a9b44f5b934ee55f" providerId="LiveId" clId="{DDB9DA0D-7434-45F0-B07B-33AEA0E90EBE}" dt="2024-03-22T03:34:30.224" v="9361" actId="478"/>
          <ac:cxnSpMkLst>
            <pc:docMk/>
            <pc:sldMk cId="399617433" sldId="284"/>
            <ac:cxnSpMk id="240" creationId="{A698C6CB-F8E1-B5DB-1254-CF98794C022E}"/>
          </ac:cxnSpMkLst>
        </pc:cxnChg>
        <pc:cxnChg chg="add del mod">
          <ac:chgData name="冠辰 李" userId="a9b44f5b934ee55f" providerId="LiveId" clId="{DDB9DA0D-7434-45F0-B07B-33AEA0E90EBE}" dt="2024-03-22T03:34:30.224" v="9361" actId="478"/>
          <ac:cxnSpMkLst>
            <pc:docMk/>
            <pc:sldMk cId="399617433" sldId="284"/>
            <ac:cxnSpMk id="241" creationId="{3A61C371-0C3E-5CCA-644F-39CB8C4D46E1}"/>
          </ac:cxnSpMkLst>
        </pc:cxnChg>
        <pc:cxnChg chg="add del mod">
          <ac:chgData name="冠辰 李" userId="a9b44f5b934ee55f" providerId="LiveId" clId="{DDB9DA0D-7434-45F0-B07B-33AEA0E90EBE}" dt="2024-03-22T03:34:30.224" v="9361" actId="478"/>
          <ac:cxnSpMkLst>
            <pc:docMk/>
            <pc:sldMk cId="399617433" sldId="284"/>
            <ac:cxnSpMk id="242" creationId="{2E8F0E3D-496C-49DE-DE4D-54DD343508F2}"/>
          </ac:cxnSpMkLst>
        </pc:cxnChg>
        <pc:cxnChg chg="add del mod">
          <ac:chgData name="冠辰 李" userId="a9b44f5b934ee55f" providerId="LiveId" clId="{DDB9DA0D-7434-45F0-B07B-33AEA0E90EBE}" dt="2024-03-22T03:34:33.860" v="9362" actId="478"/>
          <ac:cxnSpMkLst>
            <pc:docMk/>
            <pc:sldMk cId="399617433" sldId="284"/>
            <ac:cxnSpMk id="243" creationId="{7585C501-C70C-61B3-DAA3-4D3B07B10EE1}"/>
          </ac:cxnSpMkLst>
        </pc:cxnChg>
        <pc:cxnChg chg="add del mod ord">
          <ac:chgData name="冠辰 李" userId="a9b44f5b934ee55f" providerId="LiveId" clId="{DDB9DA0D-7434-45F0-B07B-33AEA0E90EBE}" dt="2024-03-22T03:35:24.502" v="9426" actId="478"/>
          <ac:cxnSpMkLst>
            <pc:docMk/>
            <pc:sldMk cId="399617433" sldId="284"/>
            <ac:cxnSpMk id="244" creationId="{CDE23A8A-ACD9-B28C-13F1-0070C42CFC9F}"/>
          </ac:cxnSpMkLst>
        </pc:cxnChg>
        <pc:cxnChg chg="add del mod ord">
          <ac:chgData name="冠辰 李" userId="a9b44f5b934ee55f" providerId="LiveId" clId="{DDB9DA0D-7434-45F0-B07B-33AEA0E90EBE}" dt="2024-03-22T03:35:24.502" v="9426" actId="478"/>
          <ac:cxnSpMkLst>
            <pc:docMk/>
            <pc:sldMk cId="399617433" sldId="284"/>
            <ac:cxnSpMk id="245" creationId="{A23455E3-5F27-E321-AB4E-FB930FF206B2}"/>
          </ac:cxnSpMkLst>
        </pc:cxnChg>
        <pc:cxnChg chg="add del mod ord">
          <ac:chgData name="冠辰 李" userId="a9b44f5b934ee55f" providerId="LiveId" clId="{DDB9DA0D-7434-45F0-B07B-33AEA0E90EBE}" dt="2024-03-22T03:35:24.502" v="9426" actId="478"/>
          <ac:cxnSpMkLst>
            <pc:docMk/>
            <pc:sldMk cId="399617433" sldId="284"/>
            <ac:cxnSpMk id="246" creationId="{9A7B39C6-3F27-0146-C6E8-09B68EC6B1D8}"/>
          </ac:cxnSpMkLst>
        </pc:cxnChg>
        <pc:cxnChg chg="add del mod">
          <ac:chgData name="冠辰 李" userId="a9b44f5b934ee55f" providerId="LiveId" clId="{DDB9DA0D-7434-45F0-B07B-33AEA0E90EBE}" dt="2024-03-22T03:35:24.502" v="9426" actId="478"/>
          <ac:cxnSpMkLst>
            <pc:docMk/>
            <pc:sldMk cId="399617433" sldId="284"/>
            <ac:cxnSpMk id="247" creationId="{BAA8D6B4-C092-A6EF-AD72-C2D7427FC88F}"/>
          </ac:cxnSpMkLst>
        </pc:cxnChg>
        <pc:cxnChg chg="add del mod ord">
          <ac:chgData name="冠辰 李" userId="a9b44f5b934ee55f" providerId="LiveId" clId="{DDB9DA0D-7434-45F0-B07B-33AEA0E90EBE}" dt="2024-03-22T03:35:44.794" v="9429" actId="478"/>
          <ac:cxnSpMkLst>
            <pc:docMk/>
            <pc:sldMk cId="399617433" sldId="284"/>
            <ac:cxnSpMk id="248" creationId="{912A33FD-EDCD-D7BF-CB5C-F06BF8C43ACD}"/>
          </ac:cxnSpMkLst>
        </pc:cxnChg>
        <pc:cxnChg chg="add del mod ord">
          <ac:chgData name="冠辰 李" userId="a9b44f5b934ee55f" providerId="LiveId" clId="{DDB9DA0D-7434-45F0-B07B-33AEA0E90EBE}" dt="2024-03-22T03:35:40.682" v="9428" actId="478"/>
          <ac:cxnSpMkLst>
            <pc:docMk/>
            <pc:sldMk cId="399617433" sldId="284"/>
            <ac:cxnSpMk id="249" creationId="{61C48A7A-E658-9413-2F91-32DD25BF38F6}"/>
          </ac:cxnSpMkLst>
        </pc:cxnChg>
        <pc:cxnChg chg="add del mod ord">
          <ac:chgData name="冠辰 李" userId="a9b44f5b934ee55f" providerId="LiveId" clId="{DDB9DA0D-7434-45F0-B07B-33AEA0E90EBE}" dt="2024-03-22T03:35:40.682" v="9428" actId="478"/>
          <ac:cxnSpMkLst>
            <pc:docMk/>
            <pc:sldMk cId="399617433" sldId="284"/>
            <ac:cxnSpMk id="250" creationId="{5CDB48EC-6978-8620-81E0-AE5849AB9BB7}"/>
          </ac:cxnSpMkLst>
        </pc:cxnChg>
        <pc:cxnChg chg="add del mod ord">
          <ac:chgData name="冠辰 李" userId="a9b44f5b934ee55f" providerId="LiveId" clId="{DDB9DA0D-7434-45F0-B07B-33AEA0E90EBE}" dt="2024-03-22T03:35:40.682" v="9428" actId="478"/>
          <ac:cxnSpMkLst>
            <pc:docMk/>
            <pc:sldMk cId="399617433" sldId="284"/>
            <ac:cxnSpMk id="251" creationId="{EA51BD9D-8A97-0384-65AA-FA3F23E8B747}"/>
          </ac:cxnSpMkLst>
        </pc:cxnChg>
        <pc:cxnChg chg="add del mod ord">
          <ac:chgData name="冠辰 李" userId="a9b44f5b934ee55f" providerId="LiveId" clId="{DDB9DA0D-7434-45F0-B07B-33AEA0E90EBE}" dt="2024-03-22T03:35:40.682" v="9428" actId="478"/>
          <ac:cxnSpMkLst>
            <pc:docMk/>
            <pc:sldMk cId="399617433" sldId="284"/>
            <ac:cxnSpMk id="252" creationId="{9277240E-5C62-DA53-D75E-A60F79A74983}"/>
          </ac:cxnSpMkLst>
        </pc:cxnChg>
        <pc:cxnChg chg="add del mod ord">
          <ac:chgData name="冠辰 李" userId="a9b44f5b934ee55f" providerId="LiveId" clId="{DDB9DA0D-7434-45F0-B07B-33AEA0E90EBE}" dt="2024-03-22T03:35:40.682" v="9428" actId="478"/>
          <ac:cxnSpMkLst>
            <pc:docMk/>
            <pc:sldMk cId="399617433" sldId="284"/>
            <ac:cxnSpMk id="253" creationId="{F31D50E4-B736-AECF-612E-ECE19197E635}"/>
          </ac:cxnSpMkLst>
        </pc:cxnChg>
        <pc:cxnChg chg="add del mod ord">
          <ac:chgData name="冠辰 李" userId="a9b44f5b934ee55f" providerId="LiveId" clId="{DDB9DA0D-7434-45F0-B07B-33AEA0E90EBE}" dt="2024-03-22T03:35:36.858" v="9427" actId="478"/>
          <ac:cxnSpMkLst>
            <pc:docMk/>
            <pc:sldMk cId="399617433" sldId="284"/>
            <ac:cxnSpMk id="254" creationId="{7FED59B8-2162-714B-D56F-D19E8F007E9F}"/>
          </ac:cxnSpMkLst>
        </pc:cxnChg>
        <pc:cxnChg chg="add del mod ord">
          <ac:chgData name="冠辰 李" userId="a9b44f5b934ee55f" providerId="LiveId" clId="{DDB9DA0D-7434-45F0-B07B-33AEA0E90EBE}" dt="2024-03-22T03:35:36.858" v="9427" actId="478"/>
          <ac:cxnSpMkLst>
            <pc:docMk/>
            <pc:sldMk cId="399617433" sldId="284"/>
            <ac:cxnSpMk id="255" creationId="{280D35EF-93BE-218E-D53B-31DC80104D69}"/>
          </ac:cxnSpMkLst>
        </pc:cxnChg>
        <pc:cxnChg chg="add del mod ord">
          <ac:chgData name="冠辰 李" userId="a9b44f5b934ee55f" providerId="LiveId" clId="{DDB9DA0D-7434-45F0-B07B-33AEA0E90EBE}" dt="2024-03-22T03:35:36.858" v="9427" actId="478"/>
          <ac:cxnSpMkLst>
            <pc:docMk/>
            <pc:sldMk cId="399617433" sldId="284"/>
            <ac:cxnSpMk id="256" creationId="{B75A1DBC-337B-A7D7-D637-F853C5186E8B}"/>
          </ac:cxnSpMkLst>
        </pc:cxnChg>
        <pc:cxnChg chg="add del mod">
          <ac:chgData name="冠辰 李" userId="a9b44f5b934ee55f" providerId="LiveId" clId="{DDB9DA0D-7434-45F0-B07B-33AEA0E90EBE}" dt="2024-03-22T03:35:36.858" v="9427" actId="478"/>
          <ac:cxnSpMkLst>
            <pc:docMk/>
            <pc:sldMk cId="399617433" sldId="284"/>
            <ac:cxnSpMk id="257" creationId="{BC55A10B-5CA3-F041-86E1-6C3142F77EEB}"/>
          </ac:cxnSpMkLst>
        </pc:cxnChg>
        <pc:cxnChg chg="add del mod">
          <ac:chgData name="冠辰 李" userId="a9b44f5b934ee55f" providerId="LiveId" clId="{DDB9DA0D-7434-45F0-B07B-33AEA0E90EBE}" dt="2024-03-22T03:35:36.858" v="9427" actId="478"/>
          <ac:cxnSpMkLst>
            <pc:docMk/>
            <pc:sldMk cId="399617433" sldId="284"/>
            <ac:cxnSpMk id="258" creationId="{CEB00BA3-6BA3-A0EE-564E-5B1FE3BE78F8}"/>
          </ac:cxnSpMkLst>
        </pc:cxnChg>
        <pc:cxnChg chg="add del mod">
          <ac:chgData name="冠辰 李" userId="a9b44f5b934ee55f" providerId="LiveId" clId="{DDB9DA0D-7434-45F0-B07B-33AEA0E90EBE}" dt="2024-03-22T03:35:36.858" v="9427" actId="478"/>
          <ac:cxnSpMkLst>
            <pc:docMk/>
            <pc:sldMk cId="399617433" sldId="284"/>
            <ac:cxnSpMk id="259" creationId="{E3DAC9C9-04A3-FFC8-02B1-7319E23CBE0E}"/>
          </ac:cxnSpMkLst>
        </pc:cxnChg>
      </pc:sldChg>
      <pc:sldChg chg="addSp delSp modSp add mod">
        <pc:chgData name="冠辰 李" userId="a9b44f5b934ee55f" providerId="LiveId" clId="{DDB9DA0D-7434-45F0-B07B-33AEA0E90EBE}" dt="2024-03-22T09:51:20.215" v="9609" actId="164"/>
        <pc:sldMkLst>
          <pc:docMk/>
          <pc:sldMk cId="2467675010" sldId="285"/>
        </pc:sldMkLst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" creationId="{F66FB86B-F9DB-8AF8-2522-5F852FEFCA0E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3" creationId="{7B92F22D-24C9-7D79-8F89-500E7BAD98EA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4" creationId="{DD8FDB08-E2FC-14F0-9AEA-B07644A3C6F6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5" creationId="{DEC3316B-6966-4DBE-5574-BB1D50BF4E90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7" creationId="{CEFBDCD0-8936-20F0-F5D8-B4B2961A7BEA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9" creationId="{1B9846EB-5691-214B-3CA6-769685DDF986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0" creationId="{01AE5C2F-3387-371D-98F4-507F7BB998F3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3" creationId="{89DD801C-5E86-7FB2-00D2-27AAEEECC34F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5" creationId="{99D26D15-4585-EC23-82AE-E72D9B6B5AF4}"/>
          </ac:spMkLst>
        </pc:spChg>
        <pc:spChg chg="add 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8" creationId="{05BF7E5C-5C00-C971-53DB-D2D3B5F756B5}"/>
          </ac:spMkLst>
        </pc:spChg>
        <pc:spChg chg="add 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9" creationId="{8E60D451-5DB8-B7E1-C5E7-72A587FFD69B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40" creationId="{458F23E6-2DFF-CAE2-BF57-6886A8B7DF4F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41" creationId="{2A6BF151-703E-5228-6FA1-80E710846B4E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86" creationId="{662B52E8-7568-691A-B828-F36815F75A23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87" creationId="{B23573EE-6A73-58C9-D658-5281BDD63E56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90" creationId="{93FCFE21-7DC6-32AB-0427-0BA7DB3A3902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92" creationId="{D9AEF067-E87A-DFAD-4627-727106302042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10" creationId="{356B846E-4624-93A9-B008-A8A2E478FDD2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61" creationId="{B2224667-51C2-9735-E49F-3221424A8326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62" creationId="{157CD836-7E73-6505-6008-948AEE11759E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67" creationId="{6BA60C90-26A5-59C5-A3F9-B34928F71709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68" creationId="{C313A587-EDB9-C064-53E4-4AA69318CCF1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71" creationId="{9064D374-E86F-58A8-A65F-BC056B364173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73" creationId="{5B68D392-4916-8D05-8240-38E01714E538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74" creationId="{86FD0498-BBFB-AC7D-F6BF-5913A52A5491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76" creationId="{78238BEB-34A4-F0F0-47CF-E113FD99E312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199" creationId="{7E1557CE-D062-DE29-4C25-D07C7ED79933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00" creationId="{D74FAA50-87F2-3B57-204C-8985DD36E31B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01" creationId="{D5CE2CE5-801A-24A1-050A-E7DD56F2BC69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02" creationId="{918E5E0B-373C-23C4-F569-4ACCD297D683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03" creationId="{E52BE086-5422-A42B-A377-C9FDF9B886BE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04" creationId="{68CB3FF4-3DE6-39E0-1993-DF1DBDBC50A5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05" creationId="{B2F4A238-8BB6-42CD-2F84-A8C4B767EA50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06" creationId="{07FDB3B6-E4D3-F932-A4EB-8F5E54B3CA44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07" creationId="{97EB1B81-6E84-877C-A44A-AD3715637C29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08" creationId="{3BADD708-C5D9-AA65-6C30-3AE148592DAB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09" creationId="{EF007196-7DD2-7C03-A959-7EA08F4D2698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11" creationId="{EB165B6F-56CC-8965-1379-CFF9A144177C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13" creationId="{E0138DD8-E320-2A3A-AEA6-A60D83F6F192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14" creationId="{90AC497B-4BA0-6534-B073-DA58F801DECC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15" creationId="{318FF3F9-B204-F520-7FE6-48DF8EED1DCA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19" creationId="{A1A2547E-8B1A-9347-70F6-0A7B273897B2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20" creationId="{F97E5481-E7B1-608A-266B-AAA7CCF75C33}"/>
          </ac:spMkLst>
        </pc:spChg>
        <pc:spChg chg="mod">
          <ac:chgData name="冠辰 李" userId="a9b44f5b934ee55f" providerId="LiveId" clId="{DDB9DA0D-7434-45F0-B07B-33AEA0E90EBE}" dt="2024-03-22T09:51:20.215" v="9609" actId="164"/>
          <ac:spMkLst>
            <pc:docMk/>
            <pc:sldMk cId="2467675010" sldId="285"/>
            <ac:spMk id="258" creationId="{26823A38-C00B-9357-7A20-4B21CF47CA7C}"/>
          </ac:spMkLst>
        </pc:spChg>
        <pc:grpChg chg="mod">
          <ac:chgData name="冠辰 李" userId="a9b44f5b934ee55f" providerId="LiveId" clId="{DDB9DA0D-7434-45F0-B07B-33AEA0E90EBE}" dt="2024-03-22T09:51:20.215" v="9609" actId="164"/>
          <ac:grpSpMkLst>
            <pc:docMk/>
            <pc:sldMk cId="2467675010" sldId="285"/>
            <ac:grpSpMk id="11" creationId="{A0421400-8E11-72C6-01AE-7A4DBF7B6373}"/>
          </ac:grpSpMkLst>
        </pc:grpChg>
        <pc:grpChg chg="add mod">
          <ac:chgData name="冠辰 李" userId="a9b44f5b934ee55f" providerId="LiveId" clId="{DDB9DA0D-7434-45F0-B07B-33AEA0E90EBE}" dt="2024-03-22T09:51:20.215" v="9609" actId="164"/>
          <ac:grpSpMkLst>
            <pc:docMk/>
            <pc:sldMk cId="2467675010" sldId="285"/>
            <ac:grpSpMk id="20" creationId="{A38E71CB-A68C-03D8-227F-000B2A587E41}"/>
          </ac:grpSpMkLst>
        </pc:grpChg>
        <pc:grpChg chg="mod">
          <ac:chgData name="冠辰 李" userId="a9b44f5b934ee55f" providerId="LiveId" clId="{DDB9DA0D-7434-45F0-B07B-33AEA0E90EBE}" dt="2024-03-22T09:51:20.215" v="9609" actId="164"/>
          <ac:grpSpMkLst>
            <pc:docMk/>
            <pc:sldMk cId="2467675010" sldId="285"/>
            <ac:grpSpMk id="91" creationId="{85E3EACF-DA96-DADE-597D-5C7D418E57A7}"/>
          </ac:grpSpMkLst>
        </pc:grpChg>
        <pc:grpChg chg="mod">
          <ac:chgData name="冠辰 李" userId="a9b44f5b934ee55f" providerId="LiveId" clId="{DDB9DA0D-7434-45F0-B07B-33AEA0E90EBE}" dt="2024-03-22T09:51:20.215" v="9609" actId="164"/>
          <ac:grpSpMkLst>
            <pc:docMk/>
            <pc:sldMk cId="2467675010" sldId="285"/>
            <ac:grpSpMk id="106" creationId="{A6F72456-944C-CA48-68B0-7C5D7C9CA0F5}"/>
          </ac:grpSpMkLst>
        </pc:grpChg>
        <pc:grpChg chg="mod">
          <ac:chgData name="冠辰 李" userId="a9b44f5b934ee55f" providerId="LiveId" clId="{DDB9DA0D-7434-45F0-B07B-33AEA0E90EBE}" dt="2024-03-22T09:51:20.215" v="9609" actId="164"/>
          <ac:grpSpMkLst>
            <pc:docMk/>
            <pc:sldMk cId="2467675010" sldId="285"/>
            <ac:grpSpMk id="111" creationId="{F8D475C6-4255-42DB-99C4-0BB841E0711F}"/>
          </ac:grpSpMkLst>
        </pc:grpChg>
        <pc:grpChg chg="mod">
          <ac:chgData name="冠辰 李" userId="a9b44f5b934ee55f" providerId="LiveId" clId="{DDB9DA0D-7434-45F0-B07B-33AEA0E90EBE}" dt="2024-03-22T09:51:20.215" v="9609" actId="164"/>
          <ac:grpSpMkLst>
            <pc:docMk/>
            <pc:sldMk cId="2467675010" sldId="285"/>
            <ac:grpSpMk id="141" creationId="{2C052859-4443-FF6A-3ECD-C815638E73A7}"/>
          </ac:grpSpMkLst>
        </pc:grpChg>
        <pc:grpChg chg="mod">
          <ac:chgData name="冠辰 李" userId="a9b44f5b934ee55f" providerId="LiveId" clId="{DDB9DA0D-7434-45F0-B07B-33AEA0E90EBE}" dt="2024-03-22T09:51:20.215" v="9609" actId="164"/>
          <ac:grpSpMkLst>
            <pc:docMk/>
            <pc:sldMk cId="2467675010" sldId="285"/>
            <ac:grpSpMk id="143" creationId="{66EBF5FD-3671-BCAA-3821-B09E3657B502}"/>
          </ac:grpSpMkLst>
        </pc:grpChg>
        <pc:grpChg chg="mod">
          <ac:chgData name="冠辰 李" userId="a9b44f5b934ee55f" providerId="LiveId" clId="{DDB9DA0D-7434-45F0-B07B-33AEA0E90EBE}" dt="2024-03-22T09:51:20.215" v="9609" actId="164"/>
          <ac:grpSpMkLst>
            <pc:docMk/>
            <pc:sldMk cId="2467675010" sldId="285"/>
            <ac:grpSpMk id="157" creationId="{FD96DEA5-7278-65F0-626F-FCA5E2FDCD95}"/>
          </ac:grpSpMkLst>
        </pc:grpChg>
        <pc:grpChg chg="mod">
          <ac:chgData name="冠辰 李" userId="a9b44f5b934ee55f" providerId="LiveId" clId="{DDB9DA0D-7434-45F0-B07B-33AEA0E90EBE}" dt="2024-03-22T09:51:20.215" v="9609" actId="164"/>
          <ac:grpSpMkLst>
            <pc:docMk/>
            <pc:sldMk cId="2467675010" sldId="285"/>
            <ac:grpSpMk id="189" creationId="{A8E2CD06-6775-4D76-5893-DDB12B49C182}"/>
          </ac:grpSpMkLst>
        </pc:grpChg>
        <pc:grpChg chg="mod">
          <ac:chgData name="冠辰 李" userId="a9b44f5b934ee55f" providerId="LiveId" clId="{DDB9DA0D-7434-45F0-B07B-33AEA0E90EBE}" dt="2024-03-22T09:51:20.215" v="9609" actId="164"/>
          <ac:grpSpMkLst>
            <pc:docMk/>
            <pc:sldMk cId="2467675010" sldId="285"/>
            <ac:grpSpMk id="190" creationId="{6386CEF8-BC70-51A9-F341-674995592908}"/>
          </ac:grpSpMkLst>
        </pc:grpChg>
        <pc:grpChg chg="del">
          <ac:chgData name="冠辰 李" userId="a9b44f5b934ee55f" providerId="LiveId" clId="{DDB9DA0D-7434-45F0-B07B-33AEA0E90EBE}" dt="2024-03-22T09:42:00.418" v="9532" actId="478"/>
          <ac:grpSpMkLst>
            <pc:docMk/>
            <pc:sldMk cId="2467675010" sldId="285"/>
            <ac:grpSpMk id="218" creationId="{015D3A0F-D054-E248-29FA-4D014B284EFA}"/>
          </ac:grpSpMkLst>
        </pc:grpChg>
        <pc:picChg chg="add mod">
          <ac:chgData name="冠辰 李" userId="a9b44f5b934ee55f" providerId="LiveId" clId="{DDB9DA0D-7434-45F0-B07B-33AEA0E90EBE}" dt="2024-03-22T09:51:20.215" v="9609" actId="164"/>
          <ac:picMkLst>
            <pc:docMk/>
            <pc:sldMk cId="2467675010" sldId="285"/>
            <ac:picMk id="12" creationId="{56F7DF86-EAC0-6697-7A88-DB0CEFAEF1BD}"/>
          </ac:picMkLst>
        </pc:picChg>
        <pc:picChg chg="add del mod">
          <ac:chgData name="冠辰 李" userId="a9b44f5b934ee55f" providerId="LiveId" clId="{DDB9DA0D-7434-45F0-B07B-33AEA0E90EBE}" dt="2024-03-22T09:49:05.773" v="9571" actId="478"/>
          <ac:picMkLst>
            <pc:docMk/>
            <pc:sldMk cId="2467675010" sldId="285"/>
            <ac:picMk id="14" creationId="{354D0E99-436E-5740-8CC1-6C31C3A65D06}"/>
          </ac:picMkLst>
        </pc:picChg>
        <pc:picChg chg="add mod">
          <ac:chgData name="冠辰 李" userId="a9b44f5b934ee55f" providerId="LiveId" clId="{DDB9DA0D-7434-45F0-B07B-33AEA0E90EBE}" dt="2024-03-22T09:51:20.215" v="9609" actId="164"/>
          <ac:picMkLst>
            <pc:docMk/>
            <pc:sldMk cId="2467675010" sldId="285"/>
            <ac:picMk id="17" creationId="{08CE0D64-C5E6-FA7F-C3B3-819C48BD3E93}"/>
          </ac:picMkLst>
        </pc:picChg>
        <pc:picChg chg="del topLvl">
          <ac:chgData name="冠辰 李" userId="a9b44f5b934ee55f" providerId="LiveId" clId="{DDB9DA0D-7434-45F0-B07B-33AEA0E90EBE}" dt="2024-03-22T09:42:02.125" v="9533" actId="478"/>
          <ac:picMkLst>
            <pc:docMk/>
            <pc:sldMk cId="2467675010" sldId="285"/>
            <ac:picMk id="260" creationId="{7E735DFC-5868-2DB4-AD2D-60FFE764D031}"/>
          </ac:picMkLst>
        </pc:picChg>
        <pc:picChg chg="del topLvl">
          <ac:chgData name="冠辰 李" userId="a9b44f5b934ee55f" providerId="LiveId" clId="{DDB9DA0D-7434-45F0-B07B-33AEA0E90EBE}" dt="2024-03-22T09:42:00.418" v="9532" actId="478"/>
          <ac:picMkLst>
            <pc:docMk/>
            <pc:sldMk cId="2467675010" sldId="285"/>
            <ac:picMk id="262" creationId="{0A981CFF-1DFB-DE61-98C6-0CFF19AEB46E}"/>
          </ac:picMkLst>
        </pc:picChg>
        <pc:picChg chg="mod">
          <ac:chgData name="冠辰 李" userId="a9b44f5b934ee55f" providerId="LiveId" clId="{DDB9DA0D-7434-45F0-B07B-33AEA0E90EBE}" dt="2024-03-22T09:51:20.215" v="9609" actId="164"/>
          <ac:picMkLst>
            <pc:docMk/>
            <pc:sldMk cId="2467675010" sldId="285"/>
            <ac:picMk id="1026" creationId="{70E3B5B5-136F-771A-EE30-632BE0548FE5}"/>
          </ac:picMkLst>
        </pc:picChg>
        <pc:cxnChg chg="mod">
          <ac:chgData name="冠辰 李" userId="a9b44f5b934ee55f" providerId="LiveId" clId="{DDB9DA0D-7434-45F0-B07B-33AEA0E90EBE}" dt="2024-03-22T09:51:20.215" v="9609" actId="164"/>
          <ac:cxnSpMkLst>
            <pc:docMk/>
            <pc:sldMk cId="2467675010" sldId="285"/>
            <ac:cxnSpMk id="36" creationId="{29AF96E5-7043-4605-E6FD-19913973027E}"/>
          </ac:cxnSpMkLst>
        </pc:cxnChg>
        <pc:cxnChg chg="mod">
          <ac:chgData name="冠辰 李" userId="a9b44f5b934ee55f" providerId="LiveId" clId="{DDB9DA0D-7434-45F0-B07B-33AEA0E90EBE}" dt="2024-03-22T09:51:20.215" v="9609" actId="164"/>
          <ac:cxnSpMkLst>
            <pc:docMk/>
            <pc:sldMk cId="2467675010" sldId="285"/>
            <ac:cxnSpMk id="37" creationId="{A4D6F018-1698-E29E-8382-80C827480339}"/>
          </ac:cxnSpMkLst>
        </pc:cxnChg>
        <pc:cxnChg chg="mod">
          <ac:chgData name="冠辰 李" userId="a9b44f5b934ee55f" providerId="LiveId" clId="{DDB9DA0D-7434-45F0-B07B-33AEA0E90EBE}" dt="2024-03-22T09:51:20.215" v="9609" actId="164"/>
          <ac:cxnSpMkLst>
            <pc:docMk/>
            <pc:sldMk cId="2467675010" sldId="285"/>
            <ac:cxnSpMk id="216" creationId="{D800B73B-DC58-B698-DB77-66307C6BAABD}"/>
          </ac:cxnSpMkLst>
        </pc:cxnChg>
        <pc:cxnChg chg="mod">
          <ac:chgData name="冠辰 李" userId="a9b44f5b934ee55f" providerId="LiveId" clId="{DDB9DA0D-7434-45F0-B07B-33AEA0E90EBE}" dt="2024-03-22T09:51:20.215" v="9609" actId="164"/>
          <ac:cxnSpMkLst>
            <pc:docMk/>
            <pc:sldMk cId="2467675010" sldId="285"/>
            <ac:cxnSpMk id="221" creationId="{5D2B8E5C-470B-7662-75AF-D11A7D0B97D0}"/>
          </ac:cxnSpMkLst>
        </pc:cxnChg>
        <pc:cxnChg chg="mod">
          <ac:chgData name="冠辰 李" userId="a9b44f5b934ee55f" providerId="LiveId" clId="{DDB9DA0D-7434-45F0-B07B-33AEA0E90EBE}" dt="2024-03-22T09:51:20.215" v="9609" actId="164"/>
          <ac:cxnSpMkLst>
            <pc:docMk/>
            <pc:sldMk cId="2467675010" sldId="285"/>
            <ac:cxnSpMk id="225" creationId="{373CB3EB-F935-F476-10D0-030052C01673}"/>
          </ac:cxnSpMkLst>
        </pc:cxnChg>
        <pc:cxnChg chg="mod">
          <ac:chgData name="冠辰 李" userId="a9b44f5b934ee55f" providerId="LiveId" clId="{DDB9DA0D-7434-45F0-B07B-33AEA0E90EBE}" dt="2024-03-22T09:51:20.215" v="9609" actId="164"/>
          <ac:cxnSpMkLst>
            <pc:docMk/>
            <pc:sldMk cId="2467675010" sldId="285"/>
            <ac:cxnSpMk id="229" creationId="{ED08BB3E-1E8E-B9D5-9761-8374DD3D199F}"/>
          </ac:cxnSpMkLst>
        </pc:cxnChg>
        <pc:cxnChg chg="mod">
          <ac:chgData name="冠辰 李" userId="a9b44f5b934ee55f" providerId="LiveId" clId="{DDB9DA0D-7434-45F0-B07B-33AEA0E90EBE}" dt="2024-03-22T09:51:20.215" v="9609" actId="164"/>
          <ac:cxnSpMkLst>
            <pc:docMk/>
            <pc:sldMk cId="2467675010" sldId="285"/>
            <ac:cxnSpMk id="235" creationId="{8A1FAF43-61BF-5459-3BD3-D38F2131AE5E}"/>
          </ac:cxnSpMkLst>
        </pc:cxnChg>
        <pc:cxnChg chg="mod">
          <ac:chgData name="冠辰 李" userId="a9b44f5b934ee55f" providerId="LiveId" clId="{DDB9DA0D-7434-45F0-B07B-33AEA0E90EBE}" dt="2024-03-22T09:51:20.215" v="9609" actId="164"/>
          <ac:cxnSpMkLst>
            <pc:docMk/>
            <pc:sldMk cId="2467675010" sldId="285"/>
            <ac:cxnSpMk id="243" creationId="{D0285D12-C4C7-1AED-36DB-8E9D6D34E1D6}"/>
          </ac:cxnSpMkLst>
        </pc:cxnChg>
        <pc:cxnChg chg="mod">
          <ac:chgData name="冠辰 李" userId="a9b44f5b934ee55f" providerId="LiveId" clId="{DDB9DA0D-7434-45F0-B07B-33AEA0E90EBE}" dt="2024-03-22T09:51:20.215" v="9609" actId="164"/>
          <ac:cxnSpMkLst>
            <pc:docMk/>
            <pc:sldMk cId="2467675010" sldId="285"/>
            <ac:cxnSpMk id="247" creationId="{CA5ED469-C8B8-49B4-977D-8FA88E308C4B}"/>
          </ac:cxnSpMkLst>
        </pc:cxnChg>
        <pc:cxnChg chg="mod">
          <ac:chgData name="冠辰 李" userId="a9b44f5b934ee55f" providerId="LiveId" clId="{DDB9DA0D-7434-45F0-B07B-33AEA0E90EBE}" dt="2024-03-22T09:51:20.215" v="9609" actId="164"/>
          <ac:cxnSpMkLst>
            <pc:docMk/>
            <pc:sldMk cId="2467675010" sldId="285"/>
            <ac:cxnSpMk id="251" creationId="{17980EC2-38A3-6AA0-2BC3-51A05F5FE2D3}"/>
          </ac:cxnSpMkLst>
        </pc:cxnChg>
      </pc:sldChg>
      <pc:sldChg chg="addSp delSp modSp add mod">
        <pc:chgData name="冠辰 李" userId="a9b44f5b934ee55f" providerId="LiveId" clId="{DDB9DA0D-7434-45F0-B07B-33AEA0E90EBE}" dt="2024-03-22T10:02:37.440" v="9857" actId="1036"/>
        <pc:sldMkLst>
          <pc:docMk/>
          <pc:sldMk cId="597777168" sldId="286"/>
        </pc:sldMkLst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" creationId="{F66FB86B-F9DB-8AF8-2522-5F852FEFCA0E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3" creationId="{7B92F22D-24C9-7D79-8F89-500E7BAD98EA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4" creationId="{DD8FDB08-E2FC-14F0-9AEA-B07644A3C6F6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5" creationId="{DEC3316B-6966-4DBE-5574-BB1D50BF4E90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6" creationId="{EF2FE04B-BA4A-E357-7C9C-05D90D40EE18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7" creationId="{CEFBDCD0-8936-20F0-F5D8-B4B2961A7BEA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8" creationId="{658BAE97-7A21-0CBC-2C3C-BF2E352B3683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9" creationId="{1B9846EB-5691-214B-3CA6-769685DDF986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0" creationId="{01AE5C2F-3387-371D-98F4-507F7BB998F3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3" creationId="{89DD801C-5E86-7FB2-00D2-27AAEEECC34F}"/>
          </ac:spMkLst>
        </pc:spChg>
        <pc:spChg chg="add mod">
          <ac:chgData name="冠辰 李" userId="a9b44f5b934ee55f" providerId="LiveId" clId="{DDB9DA0D-7434-45F0-B07B-33AEA0E90EBE}" dt="2024-03-22T09:52:50.689" v="9616"/>
          <ac:spMkLst>
            <pc:docMk/>
            <pc:sldMk cId="597777168" sldId="286"/>
            <ac:spMk id="14" creationId="{CEB145EC-8952-7B92-0839-566262647F35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5" creationId="{99D26D15-4585-EC23-82AE-E72D9B6B5AF4}"/>
          </ac:spMkLst>
        </pc:spChg>
        <pc:spChg chg="add mod">
          <ac:chgData name="冠辰 李" userId="a9b44f5b934ee55f" providerId="LiveId" clId="{DDB9DA0D-7434-45F0-B07B-33AEA0E90EBE}" dt="2024-03-22T09:53:09.560" v="9618"/>
          <ac:spMkLst>
            <pc:docMk/>
            <pc:sldMk cId="597777168" sldId="286"/>
            <ac:spMk id="16" creationId="{EA1EEDD7-2982-9339-31B4-591CECF128AE}"/>
          </ac:spMkLst>
        </pc:spChg>
        <pc:spChg chg="del mod topLvl">
          <ac:chgData name="冠辰 李" userId="a9b44f5b934ee55f" providerId="LiveId" clId="{DDB9DA0D-7434-45F0-B07B-33AEA0E90EBE}" dt="2024-03-22T09:52:13.514" v="9612" actId="478"/>
          <ac:spMkLst>
            <pc:docMk/>
            <pc:sldMk cId="597777168" sldId="286"/>
            <ac:spMk id="18" creationId="{05BF7E5C-5C00-C971-53DB-D2D3B5F756B5}"/>
          </ac:spMkLst>
        </pc:spChg>
        <pc:spChg chg="del mod topLvl">
          <ac:chgData name="冠辰 李" userId="a9b44f5b934ee55f" providerId="LiveId" clId="{DDB9DA0D-7434-45F0-B07B-33AEA0E90EBE}" dt="2024-03-22T09:52:13.514" v="9612" actId="478"/>
          <ac:spMkLst>
            <pc:docMk/>
            <pc:sldMk cId="597777168" sldId="286"/>
            <ac:spMk id="19" creationId="{8E60D451-5DB8-B7E1-C5E7-72A587FFD69B}"/>
          </ac:spMkLst>
        </pc:spChg>
        <pc:spChg chg="add mod">
          <ac:chgData name="冠辰 李" userId="a9b44f5b934ee55f" providerId="LiveId" clId="{DDB9DA0D-7434-45F0-B07B-33AEA0E90EBE}" dt="2024-03-22T09:53:43.528" v="9630" actId="164"/>
          <ac:spMkLst>
            <pc:docMk/>
            <pc:sldMk cId="597777168" sldId="286"/>
            <ac:spMk id="21" creationId="{6B605586-9DA5-8D0F-F088-B6B8D72DBE08}"/>
          </ac:spMkLst>
        </pc:spChg>
        <pc:spChg chg="add mod">
          <ac:chgData name="冠辰 李" userId="a9b44f5b934ee55f" providerId="LiveId" clId="{DDB9DA0D-7434-45F0-B07B-33AEA0E90EBE}" dt="2024-03-22T09:53:43.528" v="9630" actId="164"/>
          <ac:spMkLst>
            <pc:docMk/>
            <pc:sldMk cId="597777168" sldId="286"/>
            <ac:spMk id="22" creationId="{2A4F1A92-2E55-0C70-C5DB-458589B2B5B1}"/>
          </ac:spMkLst>
        </pc:spChg>
        <pc:spChg chg="mod">
          <ac:chgData name="冠辰 李" userId="a9b44f5b934ee55f" providerId="LiveId" clId="{DDB9DA0D-7434-45F0-B07B-33AEA0E90EBE}" dt="2024-03-22T09:54:05.707" v="9637" actId="207"/>
          <ac:spMkLst>
            <pc:docMk/>
            <pc:sldMk cId="597777168" sldId="286"/>
            <ac:spMk id="26" creationId="{EA0A833B-902C-EA0F-052F-5EF29A6F72D5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7" creationId="{FE7C98E9-58FA-8EB5-B021-EB6B68A19D60}"/>
          </ac:spMkLst>
        </pc:spChg>
        <pc:spChg chg="mod">
          <ac:chgData name="冠辰 李" userId="a9b44f5b934ee55f" providerId="LiveId" clId="{DDB9DA0D-7434-45F0-B07B-33AEA0E90EBE}" dt="2024-03-22T09:54:28.259" v="9645" actId="20577"/>
          <ac:spMkLst>
            <pc:docMk/>
            <pc:sldMk cId="597777168" sldId="286"/>
            <ac:spMk id="28" creationId="{C9BD1528-831D-7212-6351-F74AAA8F7A65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30" creationId="{E732B8DD-F840-1C53-8460-04A92BA7ACD0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32" creationId="{01950157-02FC-1AB6-965E-0A26586056F6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34" creationId="{F5545C22-5DEF-04C9-14E5-792688C18E98}"/>
          </ac:spMkLst>
        </pc:spChg>
        <pc:spChg chg="add mod">
          <ac:chgData name="冠辰 李" userId="a9b44f5b934ee55f" providerId="LiveId" clId="{DDB9DA0D-7434-45F0-B07B-33AEA0E90EBE}" dt="2024-03-22T09:55:07.472" v="9650" actId="1076"/>
          <ac:spMkLst>
            <pc:docMk/>
            <pc:sldMk cId="597777168" sldId="286"/>
            <ac:spMk id="35" creationId="{3493858E-58DE-CC0B-C093-9D1C8E8D9654}"/>
          </ac:spMkLst>
        </pc:spChg>
        <pc:spChg chg="add mod">
          <ac:chgData name="冠辰 李" userId="a9b44f5b934ee55f" providerId="LiveId" clId="{DDB9DA0D-7434-45F0-B07B-33AEA0E90EBE}" dt="2024-03-22T09:55:07.472" v="9650" actId="1076"/>
          <ac:spMkLst>
            <pc:docMk/>
            <pc:sldMk cId="597777168" sldId="286"/>
            <ac:spMk id="38" creationId="{B0764804-DFA4-1DF1-B21C-C07B0D8676C6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40" creationId="{458F23E6-2DFF-CAE2-BF57-6886A8B7DF4F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41" creationId="{2A6BF151-703E-5228-6FA1-80E710846B4E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42" creationId="{A753FA86-C2E9-C256-357B-6B6158EF5FD4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43" creationId="{B9595F61-EE98-20F8-4641-2650C3D7610E}"/>
          </ac:spMkLst>
        </pc:spChg>
        <pc:spChg chg="add 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45" creationId="{3EEE0EF3-401A-F9BB-69E2-E3D1E795BC63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46" creationId="{470607EC-DF59-5BCA-CFAD-7FBC2125C3CA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47" creationId="{B63900B2-435F-A5B7-3232-74FDBA780513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48" creationId="{74ABB729-6740-699A-BB2B-A1B9E4E15128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49" creationId="{85D123ED-7F45-5DC2-82B1-4F8CA962CE97}"/>
          </ac:spMkLst>
        </pc:spChg>
        <pc:spChg chg="add 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50" creationId="{3205B860-B85A-0FF9-7F8B-62FAA8D5EEBB}"/>
          </ac:spMkLst>
        </pc:spChg>
        <pc:spChg chg="add 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51" creationId="{DA5206BA-17FF-DD51-C33A-C75D1B2ACFD4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52" creationId="{52D4EC83-D531-55A0-CC28-86D4446E2269}"/>
          </ac:spMkLst>
        </pc:spChg>
        <pc:spChg chg="add 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53" creationId="{A7A4D74B-D308-2214-0B85-B3CE8AF783BF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61" creationId="{A9B1A3A9-554B-99D3-CF8E-4AE96E71881E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82" creationId="{A5C2E606-EE29-B17A-1BE1-0AB5E136455E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86" creationId="{662B52E8-7568-691A-B828-F36815F75A23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87" creationId="{B23573EE-6A73-58C9-D658-5281BDD63E56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90" creationId="{93FCFE21-7DC6-32AB-0427-0BA7DB3A3902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92" creationId="{D9AEF067-E87A-DFAD-4627-727106302042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93" creationId="{F677B9FB-E52A-ECF5-45A6-D16699BC98C1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94" creationId="{F3AD9FA9-820B-6148-037B-0F6BA4F29E44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95" creationId="{4C91ED9F-8799-D4AC-02E6-838FE1A91C78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96" creationId="{55E7459C-B236-C839-7320-5181C87D3004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97" creationId="{5395B67A-EFBD-64FA-82D5-FAEBE3CB5F9B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99" creationId="{BDE712BC-63D1-F56F-14AA-F715222A4F8D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00" creationId="{974AD097-FA1F-5845-AF9C-5B434A0CE7DB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01" creationId="{63D6288F-A0EC-E206-FC78-242D7367EAC7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02" creationId="{0B3FADC8-75A7-62F1-CC89-EE11D3D9D6EB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03" creationId="{49EF8388-5241-357E-AB0F-9A8932518CB9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10" creationId="{356B846E-4624-93A9-B008-A8A2E478FDD2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26" creationId="{31B9F1B0-F29E-17BD-575B-899B5A53E314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33" creationId="{1D694B3E-7A1C-1A27-3989-020E41CA602D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40" creationId="{DCDFADB2-74A6-1569-A3F0-1D2527B38408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42" creationId="{C6211DB6-7D20-A431-994A-279D43EA6D95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45" creationId="{D8F61199-4C0C-38E8-267E-5DCBB113B926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46" creationId="{1C5A04E0-8761-9950-DD6C-000650FC8E52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48" creationId="{884FBA43-253F-D827-A4BB-349215DABBCE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49" creationId="{D2BDFE5E-7169-A855-14ED-3B922F0C6756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50" creationId="{94352D81-388A-6C66-D278-7114B412984E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51" creationId="{513938F5-0D4B-2E07-7799-138E303B2710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52" creationId="{032C6B1F-F0B4-B28B-C3B2-318F22B5ECE3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55" creationId="{572E15B7-6DC2-DE90-9041-B9FDAB7C7DD8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59" creationId="{2B360382-CE12-17A4-AB52-21AD2AD6A631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60" creationId="{012D874C-0D89-D7AC-0812-BF3872ED68BA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61" creationId="{B2224667-51C2-9735-E49F-3221424A8326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62" creationId="{157CD836-7E73-6505-6008-948AEE11759E}"/>
          </ac:spMkLst>
        </pc:spChg>
        <pc:spChg chg="del">
          <ac:chgData name="冠辰 李" userId="a9b44f5b934ee55f" providerId="LiveId" clId="{DDB9DA0D-7434-45F0-B07B-33AEA0E90EBE}" dt="2024-03-22T09:53:05.030" v="9617" actId="478"/>
          <ac:spMkLst>
            <pc:docMk/>
            <pc:sldMk cId="597777168" sldId="286"/>
            <ac:spMk id="163" creationId="{B09C5F57-CF57-4A1A-7B0C-1790511F828F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64" creationId="{4A1D58BB-2CA1-AD11-3AC1-5D6DE5DD4274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66" creationId="{3122AA32-A6FE-0B2D-AA92-2DBBB53E464C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67" creationId="{6BA60C90-26A5-59C5-A3F9-B34928F71709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68" creationId="{C313A587-EDB9-C064-53E4-4AA69318CCF1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71" creationId="{9064D374-E86F-58A8-A65F-BC056B364173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72" creationId="{C245FC8C-3FEB-ED20-3A21-9E1762A9DB3E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73" creationId="{5B68D392-4916-8D05-8240-38E01714E538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74" creationId="{86FD0498-BBFB-AC7D-F6BF-5913A52A5491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75" creationId="{65BE2272-928B-339D-70A5-3ACB361EC06F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76" creationId="{78238BEB-34A4-F0F0-47CF-E113FD99E312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77" creationId="{E6DFB4F0-5D30-CC9A-447B-6CEF2A542609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78" creationId="{D53F58C7-EA68-D26A-7486-8CCC4F54ADB4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81" creationId="{DA69A489-C65D-871E-EC3F-CA3E1352C6CA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82" creationId="{7DFE15B0-99D9-E7F4-D5C8-0BA983B30272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83" creationId="{07AA7D08-F9D7-C480-83F1-3E1C6A3A4D8C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84" creationId="{43877C6B-7354-6C28-DB75-A469AD7DE281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85" creationId="{6BD10065-E887-E02B-68C1-F4D53EE181B5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86" creationId="{0331DE86-F228-E222-802F-FA15B86FB525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88" creationId="{32B7841C-C97A-3C82-CBCF-252D66A09984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91" creationId="{A9536F4D-3B0E-32D5-2AA6-F0D1689ECF9B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92" creationId="{B0D7703C-7A37-9677-A4BD-DA939E125CBC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93" creationId="{D5ED0AA0-47FE-D22D-DC4E-ACA99BF28360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94" creationId="{1457B847-09C4-9C44-407B-FD356E150480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95" creationId="{04FDD6BD-C2E9-2E6E-96BB-81103648D7B8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96" creationId="{932CCD08-19D4-704F-1B0B-491CB0AFD4EE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97" creationId="{5F2416AD-2BF4-A116-0995-471A9975FA0A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98" creationId="{F26620B4-1055-1AC8-041B-1A8EC7EBC892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199" creationId="{7E1557CE-D062-DE29-4C25-D07C7ED79933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00" creationId="{D74FAA50-87F2-3B57-204C-8985DD36E31B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01" creationId="{D5CE2CE5-801A-24A1-050A-E7DD56F2BC69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02" creationId="{918E5E0B-373C-23C4-F569-4ACCD297D683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03" creationId="{E52BE086-5422-A42B-A377-C9FDF9B886BE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04" creationId="{68CB3FF4-3DE6-39E0-1993-DF1DBDBC50A5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05" creationId="{B2F4A238-8BB6-42CD-2F84-A8C4B767EA50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06" creationId="{07FDB3B6-E4D3-F932-A4EB-8F5E54B3CA44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07" creationId="{97EB1B81-6E84-877C-A44A-AD3715637C29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08" creationId="{3BADD708-C5D9-AA65-6C30-3AE148592DAB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09" creationId="{EF007196-7DD2-7C03-A959-7EA08F4D2698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11" creationId="{EB165B6F-56CC-8965-1379-CFF9A144177C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13" creationId="{E0138DD8-E320-2A3A-AEA6-A60D83F6F192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14" creationId="{90AC497B-4BA0-6534-B073-DA58F801DECC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15" creationId="{318FF3F9-B204-F520-7FE6-48DF8EED1DCA}"/>
          </ac:spMkLst>
        </pc:spChg>
        <pc:spChg chg="del mod topLvl">
          <ac:chgData name="冠辰 李" userId="a9b44f5b934ee55f" providerId="LiveId" clId="{DDB9DA0D-7434-45F0-B07B-33AEA0E90EBE}" dt="2024-03-22T09:52:13.514" v="9612" actId="478"/>
          <ac:spMkLst>
            <pc:docMk/>
            <pc:sldMk cId="597777168" sldId="286"/>
            <ac:spMk id="219" creationId="{A1A2547E-8B1A-9347-70F6-0A7B273897B2}"/>
          </ac:spMkLst>
        </pc:spChg>
        <pc:spChg chg="del mod topLvl">
          <ac:chgData name="冠辰 李" userId="a9b44f5b934ee55f" providerId="LiveId" clId="{DDB9DA0D-7434-45F0-B07B-33AEA0E90EBE}" dt="2024-03-22T09:52:13.514" v="9612" actId="478"/>
          <ac:spMkLst>
            <pc:docMk/>
            <pc:sldMk cId="597777168" sldId="286"/>
            <ac:spMk id="220" creationId="{F97E5481-E7B1-608A-266B-AAA7CCF75C33}"/>
          </ac:spMkLst>
        </pc:spChg>
        <pc:spChg chg="mod topLvl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258" creationId="{26823A38-C00B-9357-7A20-4B21CF47CA7C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309" creationId="{D08F12EC-E048-B6B7-8337-DCF22A205FD7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311" creationId="{75F33066-6D43-6350-6F52-BB3CDFBB08AE}"/>
          </ac:spMkLst>
        </pc:spChg>
        <pc:spChg chg="mod">
          <ac:chgData name="冠辰 李" userId="a9b44f5b934ee55f" providerId="LiveId" clId="{DDB9DA0D-7434-45F0-B07B-33AEA0E90EBE}" dt="2024-03-22T10:02:37.440" v="9857" actId="1036"/>
          <ac:spMkLst>
            <pc:docMk/>
            <pc:sldMk cId="597777168" sldId="286"/>
            <ac:spMk id="313" creationId="{A92BE90B-4712-330B-25E4-6C2B20A81630}"/>
          </ac:spMkLst>
        </pc:spChg>
        <pc:grpChg chg="mod topLvl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11" creationId="{A0421400-8E11-72C6-01AE-7A4DBF7B6373}"/>
          </ac:grpSpMkLst>
        </pc:grpChg>
        <pc:grpChg chg="del">
          <ac:chgData name="冠辰 李" userId="a9b44f5b934ee55f" providerId="LiveId" clId="{DDB9DA0D-7434-45F0-B07B-33AEA0E90EBE}" dt="2024-03-22T09:52:09.697" v="9611" actId="165"/>
          <ac:grpSpMkLst>
            <pc:docMk/>
            <pc:sldMk cId="597777168" sldId="286"/>
            <ac:grpSpMk id="20" creationId="{A38E71CB-A68C-03D8-227F-000B2A587E41}"/>
          </ac:grpSpMkLst>
        </pc:grpChg>
        <pc:grpChg chg="add mod">
          <ac:chgData name="冠辰 李" userId="a9b44f5b934ee55f" providerId="LiveId" clId="{DDB9DA0D-7434-45F0-B07B-33AEA0E90EBE}" dt="2024-03-22T09:55:07.472" v="9650" actId="1076"/>
          <ac:grpSpMkLst>
            <pc:docMk/>
            <pc:sldMk cId="597777168" sldId="286"/>
            <ac:grpSpMk id="23" creationId="{A01FCB6F-F5C9-0DE1-97BD-8D4CD92CE00F}"/>
          </ac:grpSpMkLst>
        </pc:grpChg>
        <pc:grpChg chg="add mod">
          <ac:chgData name="冠辰 李" userId="a9b44f5b934ee55f" providerId="LiveId" clId="{DDB9DA0D-7434-45F0-B07B-33AEA0E90EBE}" dt="2024-03-22T09:55:07.472" v="9650" actId="1076"/>
          <ac:grpSpMkLst>
            <pc:docMk/>
            <pc:sldMk cId="597777168" sldId="286"/>
            <ac:grpSpMk id="24" creationId="{94BB9EAA-3FAC-3249-8A78-0C9078F3DC1F}"/>
          </ac:grpSpMkLst>
        </pc:grpChg>
        <pc:grpChg chg="mod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25" creationId="{A3440CB5-F75E-98B1-F3DD-00B8A61D47D1}"/>
          </ac:grpSpMkLst>
        </pc:grpChg>
        <pc:grpChg chg="add mod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39" creationId="{F1145845-21CA-165D-D1CE-487065CFFC37}"/>
          </ac:grpSpMkLst>
        </pc:grpChg>
        <pc:grpChg chg="add mod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44" creationId="{73FDFE37-DC8C-B628-7FDA-D9AA1B61D15E}"/>
          </ac:grpSpMkLst>
        </pc:grpChg>
        <pc:grpChg chg="add mod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54" creationId="{1B0696E9-361F-CCB2-BC53-CF3EF0280DD1}"/>
          </ac:grpSpMkLst>
        </pc:grpChg>
        <pc:grpChg chg="mod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65" creationId="{67BB37FF-9FCB-3D42-C679-43C982E9ECF7}"/>
          </ac:grpSpMkLst>
        </pc:grpChg>
        <pc:grpChg chg="mod topLvl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91" creationId="{85E3EACF-DA96-DADE-597D-5C7D418E57A7}"/>
          </ac:grpSpMkLst>
        </pc:grpChg>
        <pc:grpChg chg="mod topLvl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106" creationId="{A6F72456-944C-CA48-68B0-7C5D7C9CA0F5}"/>
          </ac:grpSpMkLst>
        </pc:grpChg>
        <pc:grpChg chg="mod topLvl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111" creationId="{F8D475C6-4255-42DB-99C4-0BB841E0711F}"/>
          </ac:grpSpMkLst>
        </pc:grpChg>
        <pc:grpChg chg="mod topLvl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141" creationId="{2C052859-4443-FF6A-3ECD-C815638E73A7}"/>
          </ac:grpSpMkLst>
        </pc:grpChg>
        <pc:grpChg chg="mod topLvl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143" creationId="{66EBF5FD-3671-BCAA-3821-B09E3657B502}"/>
          </ac:grpSpMkLst>
        </pc:grpChg>
        <pc:grpChg chg="mod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144" creationId="{7EE7B395-B14C-A981-527E-18FE0409A122}"/>
          </ac:grpSpMkLst>
        </pc:grpChg>
        <pc:grpChg chg="mod topLvl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157" creationId="{FD96DEA5-7278-65F0-626F-FCA5E2FDCD95}"/>
          </ac:grpSpMkLst>
        </pc:grpChg>
        <pc:grpChg chg="mod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158" creationId="{AFD833BA-81CB-2BE9-F301-8336B953356C}"/>
          </ac:grpSpMkLst>
        </pc:grpChg>
        <pc:grpChg chg="mod topLvl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189" creationId="{A8E2CD06-6775-4D76-5893-DDB12B49C182}"/>
          </ac:grpSpMkLst>
        </pc:grpChg>
        <pc:grpChg chg="mod topLvl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190" creationId="{6386CEF8-BC70-51A9-F341-674995592908}"/>
          </ac:grpSpMkLst>
        </pc:grpChg>
        <pc:grpChg chg="mod">
          <ac:chgData name="冠辰 李" userId="a9b44f5b934ee55f" providerId="LiveId" clId="{DDB9DA0D-7434-45F0-B07B-33AEA0E90EBE}" dt="2024-03-22T10:02:37.440" v="9857" actId="1036"/>
          <ac:grpSpMkLst>
            <pc:docMk/>
            <pc:sldMk cId="597777168" sldId="286"/>
            <ac:grpSpMk id="308" creationId="{1382B3C3-8392-C029-2ECD-738016498B81}"/>
          </ac:grpSpMkLst>
        </pc:grpChg>
        <pc:picChg chg="del mod topLvl">
          <ac:chgData name="冠辰 李" userId="a9b44f5b934ee55f" providerId="LiveId" clId="{DDB9DA0D-7434-45F0-B07B-33AEA0E90EBE}" dt="2024-03-22T09:52:13.514" v="9612" actId="478"/>
          <ac:picMkLst>
            <pc:docMk/>
            <pc:sldMk cId="597777168" sldId="286"/>
            <ac:picMk id="12" creationId="{56F7DF86-EAC0-6697-7A88-DB0CEFAEF1BD}"/>
          </ac:picMkLst>
        </pc:picChg>
        <pc:picChg chg="del mod topLvl">
          <ac:chgData name="冠辰 李" userId="a9b44f5b934ee55f" providerId="LiveId" clId="{DDB9DA0D-7434-45F0-B07B-33AEA0E90EBE}" dt="2024-03-22T09:52:13.514" v="9612" actId="478"/>
          <ac:picMkLst>
            <pc:docMk/>
            <pc:sldMk cId="597777168" sldId="286"/>
            <ac:picMk id="17" creationId="{08CE0D64-C5E6-FA7F-C3B3-819C48BD3E93}"/>
          </ac:picMkLst>
        </pc:picChg>
        <pc:picChg chg="mod topLvl">
          <ac:chgData name="冠辰 李" userId="a9b44f5b934ee55f" providerId="LiveId" clId="{DDB9DA0D-7434-45F0-B07B-33AEA0E90EBE}" dt="2024-03-22T10:02:37.440" v="9857" actId="1036"/>
          <ac:picMkLst>
            <pc:docMk/>
            <pc:sldMk cId="597777168" sldId="286"/>
            <ac:picMk id="1026" creationId="{70E3B5B5-136F-771A-EE30-632BE0548FE5}"/>
          </ac:picMkLst>
        </pc:pic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29" creationId="{C865FF6D-0039-84A0-9EA4-8BEF2DDF4A1E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31" creationId="{D0EA4035-9391-A982-9AB4-04F3B3F18027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33" creationId="{D54FB087-E572-DD2E-307D-BE77A402401C}"/>
          </ac:cxnSpMkLst>
        </pc:cxnChg>
        <pc:cxnChg chg="mod topLvl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36" creationId="{29AF96E5-7043-4605-E6FD-19913973027E}"/>
          </ac:cxnSpMkLst>
        </pc:cxnChg>
        <pc:cxnChg chg="mod topLvl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37" creationId="{A4D6F018-1698-E29E-8382-80C827480339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105" creationId="{5200A1D2-F2CB-3565-AA8B-616DDEE0DE9D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139" creationId="{95BC7A41-9C3C-8816-D5E3-9BE31A99B2E7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147" creationId="{5D50A736-78AD-F238-83CE-992F64D7E0B5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153" creationId="{1945C3ED-E178-96CB-0AE1-C68D3F100086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154" creationId="{0A3EDB57-76C3-D9B4-76DD-3DC82C577536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156" creationId="{D2E801DB-8C6E-1395-FE1A-FE1DD42C1117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165" creationId="{376DDC35-6B93-535B-B75C-5EC7E6CC841E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179" creationId="{8330D8B3-9BFB-4867-682B-8A8F83F313E1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180" creationId="{05416CC7-6274-3C3D-F6AE-149D5A961CE3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187" creationId="{B706C81B-695E-42A6-3413-8A60784F0697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210" creationId="{6B40E12C-5062-EB46-3ADB-4BA2F9F5E844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212" creationId="{761BBCB5-B2F1-8D77-7A1F-2180EC83C447}"/>
          </ac:cxnSpMkLst>
        </pc:cxnChg>
        <pc:cxnChg chg="mod topLvl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216" creationId="{D800B73B-DC58-B698-DB77-66307C6BAABD}"/>
          </ac:cxnSpMkLst>
        </pc:cxnChg>
        <pc:cxnChg chg="mod topLvl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221" creationId="{5D2B8E5C-470B-7662-75AF-D11A7D0B97D0}"/>
          </ac:cxnSpMkLst>
        </pc:cxnChg>
        <pc:cxnChg chg="mod topLvl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225" creationId="{373CB3EB-F935-F476-10D0-030052C01673}"/>
          </ac:cxnSpMkLst>
        </pc:cxnChg>
        <pc:cxnChg chg="mod topLvl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229" creationId="{ED08BB3E-1E8E-B9D5-9761-8374DD3D199F}"/>
          </ac:cxnSpMkLst>
        </pc:cxnChg>
        <pc:cxnChg chg="mod topLvl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235" creationId="{8A1FAF43-61BF-5459-3BD3-D38F2131AE5E}"/>
          </ac:cxnSpMkLst>
        </pc:cxnChg>
        <pc:cxnChg chg="mod topLvl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243" creationId="{D0285D12-C4C7-1AED-36DB-8E9D6D34E1D6}"/>
          </ac:cxnSpMkLst>
        </pc:cxnChg>
        <pc:cxnChg chg="mod topLvl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247" creationId="{CA5ED469-C8B8-49B4-977D-8FA88E308C4B}"/>
          </ac:cxnSpMkLst>
        </pc:cxnChg>
        <pc:cxnChg chg="mod topLvl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251" creationId="{17980EC2-38A3-6AA0-2BC3-51A05F5FE2D3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310" creationId="{86CD053D-E1CD-89EF-A98C-BCEA864FBEE1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314" creationId="{DC7CF446-593A-85E1-A705-6FAF5B0BC59B}"/>
          </ac:cxnSpMkLst>
        </pc:cxnChg>
        <pc:cxnChg chg="mod">
          <ac:chgData name="冠辰 李" userId="a9b44f5b934ee55f" providerId="LiveId" clId="{DDB9DA0D-7434-45F0-B07B-33AEA0E90EBE}" dt="2024-03-22T10:02:37.440" v="9857" actId="1036"/>
          <ac:cxnSpMkLst>
            <pc:docMk/>
            <pc:sldMk cId="597777168" sldId="286"/>
            <ac:cxnSpMk id="316" creationId="{5BC390C0-4222-E071-FEF5-22342DC59FFE}"/>
          </ac:cxnSpMkLst>
        </pc:cxnChg>
      </pc:sldChg>
      <pc:sldChg chg="addSp delSp modSp new mod">
        <pc:chgData name="冠辰 李" userId="a9b44f5b934ee55f" providerId="LiveId" clId="{DDB9DA0D-7434-45F0-B07B-33AEA0E90EBE}" dt="2024-03-24T04:20:42.766" v="10438" actId="164"/>
        <pc:sldMkLst>
          <pc:docMk/>
          <pc:sldMk cId="2608250127" sldId="287"/>
        </pc:sldMkLst>
        <pc:spChg chg="del">
          <ac:chgData name="冠辰 李" userId="a9b44f5b934ee55f" providerId="LiveId" clId="{DDB9DA0D-7434-45F0-B07B-33AEA0E90EBE}" dt="2024-03-23T13:07:40.814" v="9859" actId="478"/>
          <ac:spMkLst>
            <pc:docMk/>
            <pc:sldMk cId="2608250127" sldId="287"/>
            <ac:spMk id="2" creationId="{248781AE-C172-F476-916E-1AB72F34018F}"/>
          </ac:spMkLst>
        </pc:spChg>
        <pc:spChg chg="del">
          <ac:chgData name="冠辰 李" userId="a9b44f5b934ee55f" providerId="LiveId" clId="{DDB9DA0D-7434-45F0-B07B-33AEA0E90EBE}" dt="2024-03-23T13:07:42.086" v="9860" actId="478"/>
          <ac:spMkLst>
            <pc:docMk/>
            <pc:sldMk cId="2608250127" sldId="287"/>
            <ac:spMk id="3" creationId="{EC74FE0F-A603-42F6-FF11-C65BF377A811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5" creationId="{D11DE513-BEB2-4204-8E7D-8B92CD2C8225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6" creationId="{248C6AF8-CD38-81EE-F53A-AFFD4F2B8A23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7" creationId="{CB68CB24-BCA8-9C18-5FF8-9176A0B6F485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8" creationId="{BA85FC28-6F73-299B-2DE4-7DC661AD8599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9" creationId="{0137D699-0443-159D-7C7B-9D6FBCFAF2AA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10" creationId="{EB187C5F-BDA1-8F85-3AF1-95399EF69166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11" creationId="{D550DD24-1777-2659-9029-615E6977702E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12" creationId="{306A6977-4A91-B800-57FF-C1483DE14841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13" creationId="{676DA3FA-95BE-17FC-057A-233682ACFDF8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14" creationId="{D463B5EA-DF31-D96E-4F32-24C2B3B35AD9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15" creationId="{CF61644A-6AF5-54D4-6AAD-DB8BF5DD8F25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16" creationId="{9630EDCE-1CFE-B133-DF88-1E3884012855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17" creationId="{356B0BCD-2A5D-57AD-8CC6-7BC53736E0C0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18" creationId="{0FB988DE-A5E5-0972-8CEC-F28198481754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19" creationId="{B40A7BD1-429B-2FE6-5F62-5015A04FE06D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20" creationId="{684DDE9D-A2BF-BC2E-CD27-6AEE3613F6FE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21" creationId="{E8AB31BC-F04B-8E94-ABE6-4798A4751CD8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22" creationId="{662D4198-DACF-F439-587E-A790134ED95C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23" creationId="{346C7C0F-6788-0D48-1AB0-A5AE9142AEC1}"/>
          </ac:spMkLst>
        </pc:spChg>
        <pc:spChg chg="add del mod">
          <ac:chgData name="冠辰 李" userId="a9b44f5b934ee55f" providerId="LiveId" clId="{DDB9DA0D-7434-45F0-B07B-33AEA0E90EBE}" dt="2024-03-23T13:10:13.559" v="9918" actId="478"/>
          <ac:spMkLst>
            <pc:docMk/>
            <pc:sldMk cId="2608250127" sldId="287"/>
            <ac:spMk id="24" creationId="{E489C370-0456-0D4F-1EE0-94F5BC960740}"/>
          </ac:spMkLst>
        </pc:spChg>
        <pc:spChg chg="add del mod">
          <ac:chgData name="冠辰 李" userId="a9b44f5b934ee55f" providerId="LiveId" clId="{DDB9DA0D-7434-45F0-B07B-33AEA0E90EBE}" dt="2024-03-23T13:19:59.214" v="10024" actId="478"/>
          <ac:spMkLst>
            <pc:docMk/>
            <pc:sldMk cId="2608250127" sldId="287"/>
            <ac:spMk id="32" creationId="{1B686709-DB3E-ABAB-EF98-8283A89B7E5C}"/>
          </ac:spMkLst>
        </pc:spChg>
        <pc:spChg chg="add del mod">
          <ac:chgData name="冠辰 李" userId="a9b44f5b934ee55f" providerId="LiveId" clId="{DDB9DA0D-7434-45F0-B07B-33AEA0E90EBE}" dt="2024-03-23T13:19:59.214" v="10024" actId="478"/>
          <ac:spMkLst>
            <pc:docMk/>
            <pc:sldMk cId="2608250127" sldId="287"/>
            <ac:spMk id="33" creationId="{B2B797B2-53F9-5703-44B4-A5860EBCF19D}"/>
          </ac:spMkLst>
        </pc:spChg>
        <pc:spChg chg="add del mod">
          <ac:chgData name="冠辰 李" userId="a9b44f5b934ee55f" providerId="LiveId" clId="{DDB9DA0D-7434-45F0-B07B-33AEA0E90EBE}" dt="2024-03-23T13:19:59.214" v="10024" actId="478"/>
          <ac:spMkLst>
            <pc:docMk/>
            <pc:sldMk cId="2608250127" sldId="287"/>
            <ac:spMk id="34" creationId="{DEA71E3E-2A21-0B53-2203-AC24E359880D}"/>
          </ac:spMkLst>
        </pc:spChg>
        <pc:spChg chg="add del mod">
          <ac:chgData name="冠辰 李" userId="a9b44f5b934ee55f" providerId="LiveId" clId="{DDB9DA0D-7434-45F0-B07B-33AEA0E90EBE}" dt="2024-03-23T13:19:59.214" v="10024" actId="478"/>
          <ac:spMkLst>
            <pc:docMk/>
            <pc:sldMk cId="2608250127" sldId="287"/>
            <ac:spMk id="35" creationId="{DD4872AC-5D02-823D-9840-5F6962BF8DA3}"/>
          </ac:spMkLst>
        </pc:spChg>
        <pc:spChg chg="add del mod">
          <ac:chgData name="冠辰 李" userId="a9b44f5b934ee55f" providerId="LiveId" clId="{DDB9DA0D-7434-45F0-B07B-33AEA0E90EBE}" dt="2024-03-23T13:19:59.214" v="10024" actId="478"/>
          <ac:spMkLst>
            <pc:docMk/>
            <pc:sldMk cId="2608250127" sldId="287"/>
            <ac:spMk id="36" creationId="{3B62C4B7-9939-B6FB-A381-F6EA0F7BB70D}"/>
          </ac:spMkLst>
        </pc:spChg>
        <pc:grpChg chg="add mod">
          <ac:chgData name="冠辰 李" userId="a9b44f5b934ee55f" providerId="LiveId" clId="{DDB9DA0D-7434-45F0-B07B-33AEA0E90EBE}" dt="2024-03-23T13:10:50.902" v="9930" actId="164"/>
          <ac:grpSpMkLst>
            <pc:docMk/>
            <pc:sldMk cId="2608250127" sldId="287"/>
            <ac:grpSpMk id="2" creationId="{8AC27664-4CC3-4EE9-372E-D2557C33BFB1}"/>
          </ac:grpSpMkLst>
        </pc:grpChg>
        <pc:grpChg chg="add mod">
          <ac:chgData name="冠辰 李" userId="a9b44f5b934ee55f" providerId="LiveId" clId="{DDB9DA0D-7434-45F0-B07B-33AEA0E90EBE}" dt="2024-03-24T04:20:24.847" v="10437" actId="164"/>
          <ac:grpSpMkLst>
            <pc:docMk/>
            <pc:sldMk cId="2608250127" sldId="287"/>
            <ac:grpSpMk id="23" creationId="{2CCF9F05-DCEC-4AAF-DC8E-D615819DA8B8}"/>
          </ac:grpSpMkLst>
        </pc:grpChg>
        <pc:grpChg chg="add mod">
          <ac:chgData name="冠辰 李" userId="a9b44f5b934ee55f" providerId="LiveId" clId="{DDB9DA0D-7434-45F0-B07B-33AEA0E90EBE}" dt="2024-03-24T04:20:42.766" v="10438" actId="164"/>
          <ac:grpSpMkLst>
            <pc:docMk/>
            <pc:sldMk cId="2608250127" sldId="287"/>
            <ac:grpSpMk id="24" creationId="{0CE17794-33B6-774A-DB40-116A9051E977}"/>
          </ac:grpSpMkLst>
        </pc:grpChg>
        <pc:grpChg chg="add mod">
          <ac:chgData name="冠辰 李" userId="a9b44f5b934ee55f" providerId="LiveId" clId="{DDB9DA0D-7434-45F0-B07B-33AEA0E90EBE}" dt="2024-03-23T13:13:51.873" v="9946" actId="1076"/>
          <ac:grpSpMkLst>
            <pc:docMk/>
            <pc:sldMk cId="2608250127" sldId="287"/>
            <ac:grpSpMk id="25" creationId="{9D21EFF8-B6A8-316B-E213-1EA38ADE6930}"/>
          </ac:grpSpMkLst>
        </pc:grpChg>
        <pc:grpChg chg="add mod">
          <ac:chgData name="冠辰 李" userId="a9b44f5b934ee55f" providerId="LiveId" clId="{DDB9DA0D-7434-45F0-B07B-33AEA0E90EBE}" dt="2024-03-23T13:25:25.160" v="10083" actId="1076"/>
          <ac:grpSpMkLst>
            <pc:docMk/>
            <pc:sldMk cId="2608250127" sldId="287"/>
            <ac:grpSpMk id="31" creationId="{EC40317B-F0FB-931E-E754-62DDB855F4C8}"/>
          </ac:grpSpMkLst>
        </pc:grpChg>
        <pc:grpChg chg="add mod">
          <ac:chgData name="冠辰 李" userId="a9b44f5b934ee55f" providerId="LiveId" clId="{DDB9DA0D-7434-45F0-B07B-33AEA0E90EBE}" dt="2024-03-23T13:25:25.160" v="10083" actId="1076"/>
          <ac:grpSpMkLst>
            <pc:docMk/>
            <pc:sldMk cId="2608250127" sldId="287"/>
            <ac:grpSpMk id="42" creationId="{E26708F8-6EB3-4BB7-61A3-037B32E09362}"/>
          </ac:grpSpMkLst>
        </pc:grpChg>
        <pc:grpChg chg="add del mod">
          <ac:chgData name="冠辰 李" userId="a9b44f5b934ee55f" providerId="LiveId" clId="{DDB9DA0D-7434-45F0-B07B-33AEA0E90EBE}" dt="2024-03-24T03:58:34.938" v="10217" actId="478"/>
          <ac:grpSpMkLst>
            <pc:docMk/>
            <pc:sldMk cId="2608250127" sldId="287"/>
            <ac:grpSpMk id="47" creationId="{493C14A0-9F82-6D3C-9BA6-2C4BAB69AF37}"/>
          </ac:grpSpMkLst>
        </pc:grpChg>
        <pc:grpChg chg="add del mod">
          <ac:chgData name="冠辰 李" userId="a9b44f5b934ee55f" providerId="LiveId" clId="{DDB9DA0D-7434-45F0-B07B-33AEA0E90EBE}" dt="2024-03-24T04:18:31.142" v="10390" actId="478"/>
          <ac:grpSpMkLst>
            <pc:docMk/>
            <pc:sldMk cId="2608250127" sldId="287"/>
            <ac:grpSpMk id="52" creationId="{C1FD9696-103C-6089-F2D5-426A75ECEEA3}"/>
          </ac:grpSpMkLst>
        </pc:grpChg>
        <pc:grpChg chg="add mod">
          <ac:chgData name="冠辰 李" userId="a9b44f5b934ee55f" providerId="LiveId" clId="{DDB9DA0D-7434-45F0-B07B-33AEA0E90EBE}" dt="2024-03-24T04:20:24.847" v="10437" actId="164"/>
          <ac:grpSpMkLst>
            <pc:docMk/>
            <pc:sldMk cId="2608250127" sldId="287"/>
            <ac:grpSpMk id="1042" creationId="{CAE0B3C0-0A15-4609-7A6C-CF10822CDC11}"/>
          </ac:grpSpMkLst>
        </pc:grpChg>
        <pc:grpChg chg="add mod">
          <ac:chgData name="冠辰 李" userId="a9b44f5b934ee55f" providerId="LiveId" clId="{DDB9DA0D-7434-45F0-B07B-33AEA0E90EBE}" dt="2024-03-24T04:20:42.766" v="10438" actId="164"/>
          <ac:grpSpMkLst>
            <pc:docMk/>
            <pc:sldMk cId="2608250127" sldId="287"/>
            <ac:grpSpMk id="1043" creationId="{A9218963-6F87-641D-3FC5-25E77A10BCC2}"/>
          </ac:grpSpMkLst>
        </pc:grpChg>
        <pc:graphicFrameChg chg="add del mod">
          <ac:chgData name="冠辰 李" userId="a9b44f5b934ee55f" providerId="LiveId" clId="{DDB9DA0D-7434-45F0-B07B-33AEA0E90EBE}" dt="2024-03-23T13:12:13.299" v="9932" actId="478"/>
          <ac:graphicFrameMkLst>
            <pc:docMk/>
            <pc:sldMk cId="2608250127" sldId="287"/>
            <ac:graphicFrameMk id="3" creationId="{814FCA8F-4436-AECA-71B3-A599177F8C7D}"/>
          </ac:graphicFrameMkLst>
        </pc:graphicFrameChg>
        <pc:graphicFrameChg chg="add del mod modGraphic">
          <ac:chgData name="冠辰 李" userId="a9b44f5b934ee55f" providerId="LiveId" clId="{DDB9DA0D-7434-45F0-B07B-33AEA0E90EBE}" dt="2024-03-23T13:08:47.813" v="9863" actId="478"/>
          <ac:graphicFrameMkLst>
            <pc:docMk/>
            <pc:sldMk cId="2608250127" sldId="287"/>
            <ac:graphicFrameMk id="4" creationId="{C1604230-C4ED-F777-A119-6619C2CBFBEE}"/>
          </ac:graphicFrameMkLst>
        </pc:graphicFrameChg>
        <pc:picChg chg="add mod">
          <ac:chgData name="冠辰 李" userId="a9b44f5b934ee55f" providerId="LiveId" clId="{DDB9DA0D-7434-45F0-B07B-33AEA0E90EBE}" dt="2024-03-24T04:20:42.766" v="10438" actId="164"/>
          <ac:picMkLst>
            <pc:docMk/>
            <pc:sldMk cId="2608250127" sldId="287"/>
            <ac:picMk id="4" creationId="{DA9FD232-70D2-0F0F-37A5-E2EBEDE26931}"/>
          </ac:picMkLst>
        </pc:picChg>
        <pc:picChg chg="add mod">
          <ac:chgData name="冠辰 李" userId="a9b44f5b934ee55f" providerId="LiveId" clId="{DDB9DA0D-7434-45F0-B07B-33AEA0E90EBE}" dt="2024-03-24T04:20:42.766" v="10438" actId="164"/>
          <ac:picMkLst>
            <pc:docMk/>
            <pc:sldMk cId="2608250127" sldId="287"/>
            <ac:picMk id="6" creationId="{F67716E5-21ED-EDB3-3BA9-D4F4CA50D8AA}"/>
          </ac:picMkLst>
        </pc:picChg>
        <pc:picChg chg="add mod">
          <ac:chgData name="冠辰 李" userId="a9b44f5b934ee55f" providerId="LiveId" clId="{DDB9DA0D-7434-45F0-B07B-33AEA0E90EBE}" dt="2024-03-24T04:20:42.766" v="10438" actId="164"/>
          <ac:picMkLst>
            <pc:docMk/>
            <pc:sldMk cId="2608250127" sldId="287"/>
            <ac:picMk id="8" creationId="{ADC99568-B965-E22A-4A1C-77AE6BD9D222}"/>
          </ac:picMkLst>
        </pc:picChg>
        <pc:picChg chg="add mod">
          <ac:chgData name="冠辰 李" userId="a9b44f5b934ee55f" providerId="LiveId" clId="{DDB9DA0D-7434-45F0-B07B-33AEA0E90EBE}" dt="2024-03-24T04:20:42.766" v="10438" actId="164"/>
          <ac:picMkLst>
            <pc:docMk/>
            <pc:sldMk cId="2608250127" sldId="287"/>
            <ac:picMk id="10" creationId="{77CD1D79-9B3F-8DE9-B78F-D91DFAD516A5}"/>
          </ac:picMkLst>
        </pc:picChg>
        <pc:picChg chg="add mod">
          <ac:chgData name="冠辰 李" userId="a9b44f5b934ee55f" providerId="LiveId" clId="{DDB9DA0D-7434-45F0-B07B-33AEA0E90EBE}" dt="2024-03-24T04:20:42.766" v="10438" actId="164"/>
          <ac:picMkLst>
            <pc:docMk/>
            <pc:sldMk cId="2608250127" sldId="287"/>
            <ac:picMk id="12" creationId="{1919E008-4B0A-7E06-6A90-83384CDCC10D}"/>
          </ac:picMkLst>
        </pc:picChg>
        <pc:picChg chg="add mod">
          <ac:chgData name="冠辰 李" userId="a9b44f5b934ee55f" providerId="LiveId" clId="{DDB9DA0D-7434-45F0-B07B-33AEA0E90EBE}" dt="2024-03-24T04:20:24.847" v="10437" actId="164"/>
          <ac:picMkLst>
            <pc:docMk/>
            <pc:sldMk cId="2608250127" sldId="287"/>
            <ac:picMk id="14" creationId="{A79B2FD2-D33B-EBD5-0FED-BA16DC84EE53}"/>
          </ac:picMkLst>
        </pc:picChg>
        <pc:picChg chg="add mod">
          <ac:chgData name="冠辰 李" userId="a9b44f5b934ee55f" providerId="LiveId" clId="{DDB9DA0D-7434-45F0-B07B-33AEA0E90EBE}" dt="2024-03-24T04:20:24.847" v="10437" actId="164"/>
          <ac:picMkLst>
            <pc:docMk/>
            <pc:sldMk cId="2608250127" sldId="287"/>
            <ac:picMk id="16" creationId="{9902E1D2-928B-197C-070E-79DF04BD44D6}"/>
          </ac:picMkLst>
        </pc:picChg>
        <pc:picChg chg="add mod">
          <ac:chgData name="冠辰 李" userId="a9b44f5b934ee55f" providerId="LiveId" clId="{DDB9DA0D-7434-45F0-B07B-33AEA0E90EBE}" dt="2024-03-24T04:20:24.847" v="10437" actId="164"/>
          <ac:picMkLst>
            <pc:docMk/>
            <pc:sldMk cId="2608250127" sldId="287"/>
            <ac:picMk id="18" creationId="{98BEC3F0-662B-44FE-61CF-1D433F0FDCDB}"/>
          </ac:picMkLst>
        </pc:picChg>
        <pc:picChg chg="add mod">
          <ac:chgData name="冠辰 李" userId="a9b44f5b934ee55f" providerId="LiveId" clId="{DDB9DA0D-7434-45F0-B07B-33AEA0E90EBE}" dt="2024-03-24T04:20:24.847" v="10437" actId="164"/>
          <ac:picMkLst>
            <pc:docMk/>
            <pc:sldMk cId="2608250127" sldId="287"/>
            <ac:picMk id="20" creationId="{FF548ADD-6B23-B9D3-1CAC-EC002B0BB188}"/>
          </ac:picMkLst>
        </pc:picChg>
        <pc:picChg chg="add mod">
          <ac:chgData name="冠辰 李" userId="a9b44f5b934ee55f" providerId="LiveId" clId="{DDB9DA0D-7434-45F0-B07B-33AEA0E90EBE}" dt="2024-03-24T04:20:24.847" v="10437" actId="164"/>
          <ac:picMkLst>
            <pc:docMk/>
            <pc:sldMk cId="2608250127" sldId="287"/>
            <ac:picMk id="22" creationId="{3886910C-6858-F697-50F9-F3458CA436A7}"/>
          </ac:picMkLst>
        </pc:picChg>
        <pc:picChg chg="add mod">
          <ac:chgData name="冠辰 李" userId="a9b44f5b934ee55f" providerId="LiveId" clId="{DDB9DA0D-7434-45F0-B07B-33AEA0E90EBE}" dt="2024-03-23T13:25:25.160" v="10083" actId="1076"/>
          <ac:picMkLst>
            <pc:docMk/>
            <pc:sldMk cId="2608250127" sldId="287"/>
            <ac:picMk id="26" creationId="{6734ACEA-F0A9-8AD7-F03C-0B476270C5F7}"/>
          </ac:picMkLst>
        </pc:picChg>
        <pc:picChg chg="add mod">
          <ac:chgData name="冠辰 李" userId="a9b44f5b934ee55f" providerId="LiveId" clId="{DDB9DA0D-7434-45F0-B07B-33AEA0E90EBE}" dt="2024-03-23T13:25:25.160" v="10083" actId="1076"/>
          <ac:picMkLst>
            <pc:docMk/>
            <pc:sldMk cId="2608250127" sldId="287"/>
            <ac:picMk id="27" creationId="{A29DB21A-8BF2-50B2-78D0-91BE39607406}"/>
          </ac:picMkLst>
        </pc:picChg>
        <pc:picChg chg="add mod">
          <ac:chgData name="冠辰 李" userId="a9b44f5b934ee55f" providerId="LiveId" clId="{DDB9DA0D-7434-45F0-B07B-33AEA0E90EBE}" dt="2024-03-23T13:25:25.160" v="10083" actId="1076"/>
          <ac:picMkLst>
            <pc:docMk/>
            <pc:sldMk cId="2608250127" sldId="287"/>
            <ac:picMk id="28" creationId="{177581A3-A8B6-962B-AFEC-F0E01DF7B011}"/>
          </ac:picMkLst>
        </pc:picChg>
        <pc:picChg chg="add mod">
          <ac:chgData name="冠辰 李" userId="a9b44f5b934ee55f" providerId="LiveId" clId="{DDB9DA0D-7434-45F0-B07B-33AEA0E90EBE}" dt="2024-03-23T13:25:25.160" v="10083" actId="1076"/>
          <ac:picMkLst>
            <pc:docMk/>
            <pc:sldMk cId="2608250127" sldId="287"/>
            <ac:picMk id="29" creationId="{779E7509-A4FF-0BEA-EC95-0B0FF60AE083}"/>
          </ac:picMkLst>
        </pc:picChg>
        <pc:picChg chg="add mod">
          <ac:chgData name="冠辰 李" userId="a9b44f5b934ee55f" providerId="LiveId" clId="{DDB9DA0D-7434-45F0-B07B-33AEA0E90EBE}" dt="2024-03-23T13:25:25.160" v="10083" actId="1076"/>
          <ac:picMkLst>
            <pc:docMk/>
            <pc:sldMk cId="2608250127" sldId="287"/>
            <ac:picMk id="30" creationId="{BEF255F7-D1A3-133A-7421-138B9C58DFEA}"/>
          </ac:picMkLst>
        </pc:picChg>
        <pc:picChg chg="add mod">
          <ac:chgData name="冠辰 李" userId="a9b44f5b934ee55f" providerId="LiveId" clId="{DDB9DA0D-7434-45F0-B07B-33AEA0E90EBE}" dt="2024-03-23T13:25:25.160" v="10083" actId="1076"/>
          <ac:picMkLst>
            <pc:docMk/>
            <pc:sldMk cId="2608250127" sldId="287"/>
            <ac:picMk id="37" creationId="{7D4CE8D4-23A2-4156-51EC-FD53F3BFD964}"/>
          </ac:picMkLst>
        </pc:picChg>
        <pc:picChg chg="add mod">
          <ac:chgData name="冠辰 李" userId="a9b44f5b934ee55f" providerId="LiveId" clId="{DDB9DA0D-7434-45F0-B07B-33AEA0E90EBE}" dt="2024-03-23T13:25:25.160" v="10083" actId="1076"/>
          <ac:picMkLst>
            <pc:docMk/>
            <pc:sldMk cId="2608250127" sldId="287"/>
            <ac:picMk id="38" creationId="{0CB89E58-DC71-331B-4CE0-3B454634D2B5}"/>
          </ac:picMkLst>
        </pc:picChg>
        <pc:picChg chg="add mod">
          <ac:chgData name="冠辰 李" userId="a9b44f5b934ee55f" providerId="LiveId" clId="{DDB9DA0D-7434-45F0-B07B-33AEA0E90EBE}" dt="2024-03-23T13:25:25.160" v="10083" actId="1076"/>
          <ac:picMkLst>
            <pc:docMk/>
            <pc:sldMk cId="2608250127" sldId="287"/>
            <ac:picMk id="39" creationId="{EC63898C-6FDA-399C-17E0-3933AB3CC749}"/>
          </ac:picMkLst>
        </pc:picChg>
        <pc:picChg chg="add mod">
          <ac:chgData name="冠辰 李" userId="a9b44f5b934ee55f" providerId="LiveId" clId="{DDB9DA0D-7434-45F0-B07B-33AEA0E90EBE}" dt="2024-03-23T13:25:25.160" v="10083" actId="1076"/>
          <ac:picMkLst>
            <pc:docMk/>
            <pc:sldMk cId="2608250127" sldId="287"/>
            <ac:picMk id="40" creationId="{7091C2EC-298E-B987-610C-E40B4A442257}"/>
          </ac:picMkLst>
        </pc:picChg>
        <pc:picChg chg="add mod">
          <ac:chgData name="冠辰 李" userId="a9b44f5b934ee55f" providerId="LiveId" clId="{DDB9DA0D-7434-45F0-B07B-33AEA0E90EBE}" dt="2024-03-23T13:25:25.160" v="10083" actId="1076"/>
          <ac:picMkLst>
            <pc:docMk/>
            <pc:sldMk cId="2608250127" sldId="287"/>
            <ac:picMk id="41" creationId="{3A2A50A0-67DE-A5D7-6EE4-78CC3BF0896E}"/>
          </ac:picMkLst>
        </pc:picChg>
        <pc:picChg chg="add mod">
          <ac:chgData name="冠辰 李" userId="a9b44f5b934ee55f" providerId="LiveId" clId="{DDB9DA0D-7434-45F0-B07B-33AEA0E90EBE}" dt="2024-03-24T03:58:33.839" v="10216" actId="1076"/>
          <ac:picMkLst>
            <pc:docMk/>
            <pc:sldMk cId="2608250127" sldId="287"/>
            <ac:picMk id="43" creationId="{4332EF8A-BA3C-A66B-73E5-30FAF5429564}"/>
          </ac:picMkLst>
        </pc:picChg>
        <pc:picChg chg="add mod">
          <ac:chgData name="冠辰 李" userId="a9b44f5b934ee55f" providerId="LiveId" clId="{DDB9DA0D-7434-45F0-B07B-33AEA0E90EBE}" dt="2024-03-24T03:58:33.839" v="10216" actId="1076"/>
          <ac:picMkLst>
            <pc:docMk/>
            <pc:sldMk cId="2608250127" sldId="287"/>
            <ac:picMk id="44" creationId="{4D0F70B9-B9C7-BDCE-1D36-F964DBC93F02}"/>
          </ac:picMkLst>
        </pc:picChg>
        <pc:picChg chg="add mod">
          <ac:chgData name="冠辰 李" userId="a9b44f5b934ee55f" providerId="LiveId" clId="{DDB9DA0D-7434-45F0-B07B-33AEA0E90EBE}" dt="2024-03-24T03:58:33.839" v="10216" actId="1076"/>
          <ac:picMkLst>
            <pc:docMk/>
            <pc:sldMk cId="2608250127" sldId="287"/>
            <ac:picMk id="45" creationId="{3A4FA2C6-9EC7-BCB9-0FB6-F4512A740B92}"/>
          </ac:picMkLst>
        </pc:picChg>
        <pc:picChg chg="add mod">
          <ac:chgData name="冠辰 李" userId="a9b44f5b934ee55f" providerId="LiveId" clId="{DDB9DA0D-7434-45F0-B07B-33AEA0E90EBE}" dt="2024-03-24T03:58:33.839" v="10216" actId="1076"/>
          <ac:picMkLst>
            <pc:docMk/>
            <pc:sldMk cId="2608250127" sldId="287"/>
            <ac:picMk id="46" creationId="{E630467C-AE33-7670-1A77-87425A26E572}"/>
          </ac:picMkLst>
        </pc:picChg>
        <pc:picChg chg="add mod">
          <ac:chgData name="冠辰 李" userId="a9b44f5b934ee55f" providerId="LiveId" clId="{DDB9DA0D-7434-45F0-B07B-33AEA0E90EBE}" dt="2024-03-23T13:27:44.673" v="10121" actId="164"/>
          <ac:picMkLst>
            <pc:docMk/>
            <pc:sldMk cId="2608250127" sldId="287"/>
            <ac:picMk id="48" creationId="{6850BEA7-9044-AF59-778F-0278E770583A}"/>
          </ac:picMkLst>
        </pc:picChg>
        <pc:picChg chg="add mod">
          <ac:chgData name="冠辰 李" userId="a9b44f5b934ee55f" providerId="LiveId" clId="{DDB9DA0D-7434-45F0-B07B-33AEA0E90EBE}" dt="2024-03-23T13:27:44.673" v="10121" actId="164"/>
          <ac:picMkLst>
            <pc:docMk/>
            <pc:sldMk cId="2608250127" sldId="287"/>
            <ac:picMk id="49" creationId="{5973DEE9-4580-1D9E-38DB-B227D1C50F24}"/>
          </ac:picMkLst>
        </pc:picChg>
        <pc:picChg chg="add mod">
          <ac:chgData name="冠辰 李" userId="a9b44f5b934ee55f" providerId="LiveId" clId="{DDB9DA0D-7434-45F0-B07B-33AEA0E90EBE}" dt="2024-03-23T13:27:44.673" v="10121" actId="164"/>
          <ac:picMkLst>
            <pc:docMk/>
            <pc:sldMk cId="2608250127" sldId="287"/>
            <ac:picMk id="50" creationId="{3168BE92-54D1-DAEF-D843-1D14AEFF1598}"/>
          </ac:picMkLst>
        </pc:picChg>
        <pc:picChg chg="add mod">
          <ac:chgData name="冠辰 李" userId="a9b44f5b934ee55f" providerId="LiveId" clId="{DDB9DA0D-7434-45F0-B07B-33AEA0E90EBE}" dt="2024-03-23T13:27:44.673" v="10121" actId="164"/>
          <ac:picMkLst>
            <pc:docMk/>
            <pc:sldMk cId="2608250127" sldId="287"/>
            <ac:picMk id="51" creationId="{2582201D-79FF-1A09-61F6-E3BECAE8CDB1}"/>
          </ac:picMkLst>
        </pc:picChg>
        <pc:picChg chg="add mod">
          <ac:chgData name="冠辰 李" userId="a9b44f5b934ee55f" providerId="LiveId" clId="{DDB9DA0D-7434-45F0-B07B-33AEA0E90EBE}" dt="2024-03-23T13:35:03.749" v="10173" actId="164"/>
          <ac:picMkLst>
            <pc:docMk/>
            <pc:sldMk cId="2608250127" sldId="287"/>
            <ac:picMk id="54" creationId="{DAE46D47-954F-9D90-E5F6-1A0932B388E2}"/>
          </ac:picMkLst>
        </pc:picChg>
        <pc:picChg chg="add mod">
          <ac:chgData name="冠辰 李" userId="a9b44f5b934ee55f" providerId="LiveId" clId="{DDB9DA0D-7434-45F0-B07B-33AEA0E90EBE}" dt="2024-03-23T13:35:03.749" v="10173" actId="164"/>
          <ac:picMkLst>
            <pc:docMk/>
            <pc:sldMk cId="2608250127" sldId="287"/>
            <ac:picMk id="56" creationId="{AA9034FF-2894-8018-D83C-C2D01F29E38B}"/>
          </ac:picMkLst>
        </pc:picChg>
        <pc:picChg chg="add mod">
          <ac:chgData name="冠辰 李" userId="a9b44f5b934ee55f" providerId="LiveId" clId="{DDB9DA0D-7434-45F0-B07B-33AEA0E90EBE}" dt="2024-03-23T13:35:03.749" v="10173" actId="164"/>
          <ac:picMkLst>
            <pc:docMk/>
            <pc:sldMk cId="2608250127" sldId="287"/>
            <ac:picMk id="58" creationId="{6985B400-4DC0-13AC-03B7-06ACC74CB603}"/>
          </ac:picMkLst>
        </pc:picChg>
        <pc:picChg chg="add mod">
          <ac:chgData name="冠辰 李" userId="a9b44f5b934ee55f" providerId="LiveId" clId="{DDB9DA0D-7434-45F0-B07B-33AEA0E90EBE}" dt="2024-03-23T13:35:03.749" v="10173" actId="164"/>
          <ac:picMkLst>
            <pc:docMk/>
            <pc:sldMk cId="2608250127" sldId="287"/>
            <ac:picMk id="60" creationId="{8FCE8831-5A61-60D3-BABC-9C7D311E0762}"/>
          </ac:picMkLst>
        </pc:picChg>
        <pc:picChg chg="add mod">
          <ac:chgData name="冠辰 李" userId="a9b44f5b934ee55f" providerId="LiveId" clId="{DDB9DA0D-7434-45F0-B07B-33AEA0E90EBE}" dt="2024-03-23T13:35:03.749" v="10173" actId="164"/>
          <ac:picMkLst>
            <pc:docMk/>
            <pc:sldMk cId="2608250127" sldId="287"/>
            <ac:picMk id="62" creationId="{639AF669-7F11-1528-EA31-D08383DDAE63}"/>
          </ac:picMkLst>
        </pc:picChg>
        <pc:picChg chg="add mod">
          <ac:chgData name="冠辰 李" userId="a9b44f5b934ee55f" providerId="LiveId" clId="{DDB9DA0D-7434-45F0-B07B-33AEA0E90EBE}" dt="2024-03-23T13:34:29.314" v="10164" actId="164"/>
          <ac:picMkLst>
            <pc:docMk/>
            <pc:sldMk cId="2608250127" sldId="287"/>
            <ac:picMk id="1024" creationId="{76EC3134-E67A-27E5-685C-D2CB4A116D4A}"/>
          </ac:picMkLst>
        </pc:picChg>
        <pc:picChg chg="add mod">
          <ac:chgData name="冠辰 李" userId="a9b44f5b934ee55f" providerId="LiveId" clId="{DDB9DA0D-7434-45F0-B07B-33AEA0E90EBE}" dt="2024-03-23T13:13:51.873" v="9946" actId="1076"/>
          <ac:picMkLst>
            <pc:docMk/>
            <pc:sldMk cId="2608250127" sldId="287"/>
            <ac:picMk id="1025" creationId="{5D825DD8-1FC0-3BDB-4892-036DCBF0B02F}"/>
          </ac:picMkLst>
        </pc:picChg>
        <pc:picChg chg="add mod">
          <ac:chgData name="冠辰 李" userId="a9b44f5b934ee55f" providerId="LiveId" clId="{DDB9DA0D-7434-45F0-B07B-33AEA0E90EBE}" dt="2024-03-23T13:13:51.873" v="9946" actId="1076"/>
          <ac:picMkLst>
            <pc:docMk/>
            <pc:sldMk cId="2608250127" sldId="287"/>
            <ac:picMk id="1026" creationId="{B488D1C3-4EBF-4297-190C-6E3AFEFBAA83}"/>
          </ac:picMkLst>
        </pc:picChg>
        <pc:picChg chg="add mod">
          <ac:chgData name="冠辰 李" userId="a9b44f5b934ee55f" providerId="LiveId" clId="{DDB9DA0D-7434-45F0-B07B-33AEA0E90EBE}" dt="2024-03-23T13:13:51.873" v="9946" actId="1076"/>
          <ac:picMkLst>
            <pc:docMk/>
            <pc:sldMk cId="2608250127" sldId="287"/>
            <ac:picMk id="1027" creationId="{055D55C3-48F4-6616-4AA6-72559F428922}"/>
          </ac:picMkLst>
        </pc:picChg>
        <pc:picChg chg="add mod">
          <ac:chgData name="冠辰 李" userId="a9b44f5b934ee55f" providerId="LiveId" clId="{DDB9DA0D-7434-45F0-B07B-33AEA0E90EBE}" dt="2024-03-23T13:13:51.873" v="9946" actId="1076"/>
          <ac:picMkLst>
            <pc:docMk/>
            <pc:sldMk cId="2608250127" sldId="287"/>
            <ac:picMk id="1028" creationId="{17268659-19B1-EBDB-3179-FE6703DB04F9}"/>
          </ac:picMkLst>
        </pc:picChg>
        <pc:picChg chg="add del mod">
          <ac:chgData name="冠辰 李" userId="a9b44f5b934ee55f" providerId="LiveId" clId="{DDB9DA0D-7434-45F0-B07B-33AEA0E90EBE}" dt="2024-03-23T13:12:17.816" v="9935" actId="478"/>
          <ac:picMkLst>
            <pc:docMk/>
            <pc:sldMk cId="2608250127" sldId="287"/>
            <ac:picMk id="1029" creationId="{6F88286E-5DA1-AAF1-E932-A2A8E8C5804A}"/>
          </ac:picMkLst>
        </pc:picChg>
        <pc:picChg chg="add mod">
          <ac:chgData name="冠辰 李" userId="a9b44f5b934ee55f" providerId="LiveId" clId="{DDB9DA0D-7434-45F0-B07B-33AEA0E90EBE}" dt="2024-03-23T13:13:51.873" v="9946" actId="1076"/>
          <ac:picMkLst>
            <pc:docMk/>
            <pc:sldMk cId="2608250127" sldId="287"/>
            <ac:picMk id="1030" creationId="{D0DF99C1-EE75-583A-2D60-3317D8B080D3}"/>
          </ac:picMkLst>
        </pc:picChg>
        <pc:picChg chg="add del mod">
          <ac:chgData name="冠辰 李" userId="a9b44f5b934ee55f" providerId="LiveId" clId="{DDB9DA0D-7434-45F0-B07B-33AEA0E90EBE}" dt="2024-03-23T13:15:12.596" v="9969" actId="478"/>
          <ac:picMkLst>
            <pc:docMk/>
            <pc:sldMk cId="2608250127" sldId="287"/>
            <ac:picMk id="1032" creationId="{F708A939-D5FB-44B9-9B28-DD26BAF3F706}"/>
          </ac:picMkLst>
        </pc:picChg>
        <pc:picChg chg="add mod">
          <ac:chgData name="冠辰 李" userId="a9b44f5b934ee55f" providerId="LiveId" clId="{DDB9DA0D-7434-45F0-B07B-33AEA0E90EBE}" dt="2024-03-23T13:34:29.314" v="10164" actId="164"/>
          <ac:picMkLst>
            <pc:docMk/>
            <pc:sldMk cId="2608250127" sldId="287"/>
            <ac:picMk id="1033" creationId="{9581B43D-0244-48EB-6A7E-59BDEA6AB829}"/>
          </ac:picMkLst>
        </pc:picChg>
        <pc:picChg chg="add mod">
          <ac:chgData name="冠辰 李" userId="a9b44f5b934ee55f" providerId="LiveId" clId="{DDB9DA0D-7434-45F0-B07B-33AEA0E90EBE}" dt="2024-03-24T03:58:33.839" v="10216" actId="1076"/>
          <ac:picMkLst>
            <pc:docMk/>
            <pc:sldMk cId="2608250127" sldId="287"/>
            <ac:picMk id="1034" creationId="{D4BA41CF-2C7D-E7DC-EFD8-6E7FDC0E2375}"/>
          </ac:picMkLst>
        </pc:picChg>
        <pc:picChg chg="add mod">
          <ac:chgData name="冠辰 李" userId="a9b44f5b934ee55f" providerId="LiveId" clId="{DDB9DA0D-7434-45F0-B07B-33AEA0E90EBE}" dt="2024-03-23T13:27:44.673" v="10121" actId="164"/>
          <ac:picMkLst>
            <pc:docMk/>
            <pc:sldMk cId="2608250127" sldId="287"/>
            <ac:picMk id="1036" creationId="{92422953-C4CB-9135-3071-25637AB1D0D9}"/>
          </ac:picMkLst>
        </pc:picChg>
        <pc:picChg chg="add mod">
          <ac:chgData name="冠辰 李" userId="a9b44f5b934ee55f" providerId="LiveId" clId="{DDB9DA0D-7434-45F0-B07B-33AEA0E90EBE}" dt="2024-03-23T13:34:29.314" v="10164" actId="164"/>
          <ac:picMkLst>
            <pc:docMk/>
            <pc:sldMk cId="2608250127" sldId="287"/>
            <ac:picMk id="1037" creationId="{FFAB3A1E-B1DD-67B7-55A8-DEAD87AC14C0}"/>
          </ac:picMkLst>
        </pc:picChg>
        <pc:picChg chg="add mod">
          <ac:chgData name="冠辰 李" userId="a9b44f5b934ee55f" providerId="LiveId" clId="{DDB9DA0D-7434-45F0-B07B-33AEA0E90EBE}" dt="2024-03-23T13:34:29.314" v="10164" actId="164"/>
          <ac:picMkLst>
            <pc:docMk/>
            <pc:sldMk cId="2608250127" sldId="287"/>
            <ac:picMk id="1039" creationId="{4B303BAC-EB2A-0B81-8E56-A01C377C4A82}"/>
          </ac:picMkLst>
        </pc:picChg>
        <pc:picChg chg="add mod">
          <ac:chgData name="冠辰 李" userId="a9b44f5b934ee55f" providerId="LiveId" clId="{DDB9DA0D-7434-45F0-B07B-33AEA0E90EBE}" dt="2024-03-23T13:34:29.314" v="10164" actId="164"/>
          <ac:picMkLst>
            <pc:docMk/>
            <pc:sldMk cId="2608250127" sldId="287"/>
            <ac:picMk id="1041" creationId="{CA007416-1E88-8F84-A06A-31C6A9517AAE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45" creationId="{74BC3E4A-53F2-85E5-0A49-8118D7867724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46" creationId="{EC21350B-1029-B808-38C7-423743B2B07A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47" creationId="{FD6968BE-CA4E-3815-5565-75730CDCAB7B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48" creationId="{149D5EE8-BF82-44E2-60C9-37FCD13A88A3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49" creationId="{B48D7367-CF3B-633E-6C34-35A07A66B511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50" creationId="{4DD22897-C4C2-DBC6-0264-8DD38872524A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51" creationId="{4DFA0083-2167-99FC-AE4B-328E4944124B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52" creationId="{E97A6E4B-67DB-17B7-BB7D-5F3744CE4577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53" creationId="{93259DD8-4E03-D269-4991-1DF276D9F7D6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54" creationId="{56D10782-39A2-0F3B-5F81-DA11165440FF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55" creationId="{717BB239-3CAC-C668-3436-2CB5B2126895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56" creationId="{6490BA5D-33D1-9E9A-3A8C-A2E254169345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57" creationId="{637A617D-FE57-9F2D-D60A-A1D1C3D60650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58" creationId="{813B916A-2816-AB55-8E6B-884FF348519F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59" creationId="{AA688C88-692A-1F31-6241-267EBA2E9D96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60" creationId="{6256DE11-D3DD-A31B-4992-5B88BE5B5A9A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61" creationId="{F0605E02-B7FD-3A73-3BCE-12EE78DA92A2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62" creationId="{728BF992-BB64-9E1A-FE03-4D1116753992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63" creationId="{9F37DCCC-DBD7-50EA-B9B1-05F762F1B028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64" creationId="{AFBE574E-6237-1F0F-3EC3-EADCF7C274E0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65" creationId="{B9FD14FB-BB44-1D36-211C-5139A907E168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66" creationId="{7CCEABAF-91E7-8248-6184-3B1E67D2D255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67" creationId="{7114B855-98C4-473C-D251-50D35EE601C6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68" creationId="{6A71D122-2FE9-E04E-B205-DC2795C2BB64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69" creationId="{9318D494-2B10-2AD7-0EC9-49D987B7F461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70" creationId="{B6ACBEFC-8783-101B-550F-83641E41F9BD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71" creationId="{4261EFCF-4514-AFD7-21D3-176DF9BEB329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72" creationId="{E18217F9-E3F6-A7EF-C504-023851F77440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73" creationId="{D92B830F-C2E6-9599-6D90-76BBDEA43977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74" creationId="{6DB8FE5F-6791-054B-76DA-60CF9790CFF8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75" creationId="{5F34D3A3-3469-92FE-18F0-568359153DD3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76" creationId="{1BA77F2E-A774-295E-E80B-D0A3ADC73A7F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77" creationId="{04AEF49C-BB5F-8225-716D-D3609E458320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78" creationId="{31DA28D7-E6C6-3136-A724-8A273F184527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79" creationId="{570550BC-0EFC-B4C0-20BE-199DBF2A4C3F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80" creationId="{2FC6B82B-4D38-28C2-9D74-730DC206BA13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81" creationId="{C6B3690F-D9FB-2AAC-287C-1940274594A8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82" creationId="{73208C5C-48C1-7079-0B6C-028F7EE7358E}"/>
          </ac:picMkLst>
        </pc:picChg>
        <pc:picChg chg="add del mod">
          <ac:chgData name="冠辰 李" userId="a9b44f5b934ee55f" providerId="LiveId" clId="{DDB9DA0D-7434-45F0-B07B-33AEA0E90EBE}" dt="2024-03-23T13:10:13.559" v="9918" actId="478"/>
          <ac:picMkLst>
            <pc:docMk/>
            <pc:sldMk cId="2608250127" sldId="287"/>
            <ac:picMk id="1083" creationId="{C2700995-0CF9-E016-8D69-57CEE1A4D642}"/>
          </ac:picMkLst>
        </pc:picChg>
        <pc:picChg chg="add del mod">
          <ac:chgData name="冠辰 李" userId="a9b44f5b934ee55f" providerId="LiveId" clId="{DDB9DA0D-7434-45F0-B07B-33AEA0E90EBE}" dt="2024-03-23T13:10:50.902" v="9930" actId="164"/>
          <ac:picMkLst>
            <pc:docMk/>
            <pc:sldMk cId="2608250127" sldId="287"/>
            <ac:picMk id="1084" creationId="{270D28CB-E948-A4D6-6CB7-3925DC1B94F4}"/>
          </ac:picMkLst>
        </pc:picChg>
        <pc:picChg chg="add del mod">
          <ac:chgData name="冠辰 李" userId="a9b44f5b934ee55f" providerId="LiveId" clId="{DDB9DA0D-7434-45F0-B07B-33AEA0E90EBE}" dt="2024-03-23T13:10:09.415" v="9916" actId="478"/>
          <ac:picMkLst>
            <pc:docMk/>
            <pc:sldMk cId="2608250127" sldId="287"/>
            <ac:picMk id="1085" creationId="{EC856FE6-4B99-DC9D-B149-8CA69D30F1DB}"/>
          </ac:picMkLst>
        </pc:picChg>
        <pc:picChg chg="add del mod">
          <ac:chgData name="冠辰 李" userId="a9b44f5b934ee55f" providerId="LiveId" clId="{DDB9DA0D-7434-45F0-B07B-33AEA0E90EBE}" dt="2024-03-23T13:10:08.467" v="9915" actId="478"/>
          <ac:picMkLst>
            <pc:docMk/>
            <pc:sldMk cId="2608250127" sldId="287"/>
            <ac:picMk id="1086" creationId="{19999F32-5C35-887F-90CD-9C010A2A813F}"/>
          </ac:picMkLst>
        </pc:picChg>
        <pc:picChg chg="add del mod">
          <ac:chgData name="冠辰 李" userId="a9b44f5b934ee55f" providerId="LiveId" clId="{DDB9DA0D-7434-45F0-B07B-33AEA0E90EBE}" dt="2024-03-23T13:10:07.711" v="9914" actId="478"/>
          <ac:picMkLst>
            <pc:docMk/>
            <pc:sldMk cId="2608250127" sldId="287"/>
            <ac:picMk id="1087" creationId="{14B84CC1-E2D6-32C1-E2FC-63518C5DCEC9}"/>
          </ac:picMkLst>
        </pc:picChg>
        <pc:picChg chg="add del mod">
          <ac:chgData name="冠辰 李" userId="a9b44f5b934ee55f" providerId="LiveId" clId="{DDB9DA0D-7434-45F0-B07B-33AEA0E90EBE}" dt="2024-03-23T13:10:06.996" v="9913" actId="478"/>
          <ac:picMkLst>
            <pc:docMk/>
            <pc:sldMk cId="2608250127" sldId="287"/>
            <ac:picMk id="1088" creationId="{C955DA38-543D-B62E-AF19-8B43497BBE2E}"/>
          </ac:picMkLst>
        </pc:picChg>
        <pc:picChg chg="add del mod">
          <ac:chgData name="冠辰 李" userId="a9b44f5b934ee55f" providerId="LiveId" clId="{DDB9DA0D-7434-45F0-B07B-33AEA0E90EBE}" dt="2024-03-23T13:10:06.217" v="9912" actId="478"/>
          <ac:picMkLst>
            <pc:docMk/>
            <pc:sldMk cId="2608250127" sldId="287"/>
            <ac:picMk id="1089" creationId="{5C7BB933-450C-C4F4-D4CE-D48D0F1A8AFC}"/>
          </ac:picMkLst>
        </pc:picChg>
        <pc:picChg chg="add del mod">
          <ac:chgData name="冠辰 李" userId="a9b44f5b934ee55f" providerId="LiveId" clId="{DDB9DA0D-7434-45F0-B07B-33AEA0E90EBE}" dt="2024-03-23T13:10:50.902" v="9930" actId="164"/>
          <ac:picMkLst>
            <pc:docMk/>
            <pc:sldMk cId="2608250127" sldId="287"/>
            <ac:picMk id="1090" creationId="{DED1E5E0-A63A-0875-855A-912698D335A4}"/>
          </ac:picMkLst>
        </pc:picChg>
        <pc:picChg chg="add del mod">
          <ac:chgData name="冠辰 李" userId="a9b44f5b934ee55f" providerId="LiveId" clId="{DDB9DA0D-7434-45F0-B07B-33AEA0E90EBE}" dt="2024-03-23T13:10:02.060" v="9910" actId="478"/>
          <ac:picMkLst>
            <pc:docMk/>
            <pc:sldMk cId="2608250127" sldId="287"/>
            <ac:picMk id="1091" creationId="{8FC27A02-F13B-7435-2C71-2CC91EDCF4FD}"/>
          </ac:picMkLst>
        </pc:picChg>
        <pc:picChg chg="add del mod">
          <ac:chgData name="冠辰 李" userId="a9b44f5b934ee55f" providerId="LiveId" clId="{DDB9DA0D-7434-45F0-B07B-33AEA0E90EBE}" dt="2024-03-23T13:10:01.270" v="9909" actId="478"/>
          <ac:picMkLst>
            <pc:docMk/>
            <pc:sldMk cId="2608250127" sldId="287"/>
            <ac:picMk id="1092" creationId="{0380E366-8349-FFCA-AB24-24E7CB729748}"/>
          </ac:picMkLst>
        </pc:picChg>
        <pc:picChg chg="add del mod">
          <ac:chgData name="冠辰 李" userId="a9b44f5b934ee55f" providerId="LiveId" clId="{DDB9DA0D-7434-45F0-B07B-33AEA0E90EBE}" dt="2024-03-23T13:10:00.362" v="9908" actId="478"/>
          <ac:picMkLst>
            <pc:docMk/>
            <pc:sldMk cId="2608250127" sldId="287"/>
            <ac:picMk id="1093" creationId="{882FD1A5-79AF-2F0B-D96E-4532673CCEAB}"/>
          </ac:picMkLst>
        </pc:picChg>
        <pc:picChg chg="add del mod">
          <ac:chgData name="冠辰 李" userId="a9b44f5b934ee55f" providerId="LiveId" clId="{DDB9DA0D-7434-45F0-B07B-33AEA0E90EBE}" dt="2024-03-23T13:09:59.422" v="9907" actId="478"/>
          <ac:picMkLst>
            <pc:docMk/>
            <pc:sldMk cId="2608250127" sldId="287"/>
            <ac:picMk id="1094" creationId="{84C490EC-4306-E45B-5154-70CC24AE32C6}"/>
          </ac:picMkLst>
        </pc:picChg>
        <pc:picChg chg="add del mod">
          <ac:chgData name="冠辰 李" userId="a9b44f5b934ee55f" providerId="LiveId" clId="{DDB9DA0D-7434-45F0-B07B-33AEA0E90EBE}" dt="2024-03-23T13:09:58.302" v="9906" actId="478"/>
          <ac:picMkLst>
            <pc:docMk/>
            <pc:sldMk cId="2608250127" sldId="287"/>
            <ac:picMk id="1095" creationId="{D7D262EA-21D0-92BD-D28D-D0C9103510AF}"/>
          </ac:picMkLst>
        </pc:picChg>
        <pc:picChg chg="add del mod">
          <ac:chgData name="冠辰 李" userId="a9b44f5b934ee55f" providerId="LiveId" clId="{DDB9DA0D-7434-45F0-B07B-33AEA0E90EBE}" dt="2024-03-23T13:09:57.488" v="9905" actId="478"/>
          <ac:picMkLst>
            <pc:docMk/>
            <pc:sldMk cId="2608250127" sldId="287"/>
            <ac:picMk id="1096" creationId="{A5C65339-86B3-793B-7F24-5DE8D911A882}"/>
          </ac:picMkLst>
        </pc:picChg>
        <pc:picChg chg="add del mod">
          <ac:chgData name="冠辰 李" userId="a9b44f5b934ee55f" providerId="LiveId" clId="{DDB9DA0D-7434-45F0-B07B-33AEA0E90EBE}" dt="2024-03-23T13:09:56.423" v="9904" actId="478"/>
          <ac:picMkLst>
            <pc:docMk/>
            <pc:sldMk cId="2608250127" sldId="287"/>
            <ac:picMk id="1097" creationId="{61ACF33A-7E11-93D9-E74F-53E730049EFE}"/>
          </ac:picMkLst>
        </pc:picChg>
        <pc:picChg chg="add del mod">
          <ac:chgData name="冠辰 李" userId="a9b44f5b934ee55f" providerId="LiveId" clId="{DDB9DA0D-7434-45F0-B07B-33AEA0E90EBE}" dt="2024-03-23T13:09:55.561" v="9903" actId="478"/>
          <ac:picMkLst>
            <pc:docMk/>
            <pc:sldMk cId="2608250127" sldId="287"/>
            <ac:picMk id="1098" creationId="{9662DE69-C60E-E43F-68B2-76341A831410}"/>
          </ac:picMkLst>
        </pc:picChg>
        <pc:picChg chg="add del mod">
          <ac:chgData name="冠辰 李" userId="a9b44f5b934ee55f" providerId="LiveId" clId="{DDB9DA0D-7434-45F0-B07B-33AEA0E90EBE}" dt="2024-03-23T13:09:54.700" v="9902" actId="478"/>
          <ac:picMkLst>
            <pc:docMk/>
            <pc:sldMk cId="2608250127" sldId="287"/>
            <ac:picMk id="1099" creationId="{7B83D2D6-C9AA-BAE9-8C24-347C82A236DC}"/>
          </ac:picMkLst>
        </pc:picChg>
        <pc:picChg chg="add del mod">
          <ac:chgData name="冠辰 李" userId="a9b44f5b934ee55f" providerId="LiveId" clId="{DDB9DA0D-7434-45F0-B07B-33AEA0E90EBE}" dt="2024-03-23T13:10:50.902" v="9930" actId="164"/>
          <ac:picMkLst>
            <pc:docMk/>
            <pc:sldMk cId="2608250127" sldId="287"/>
            <ac:picMk id="1100" creationId="{E0528B31-5405-2126-31C4-75308AB2C6AB}"/>
          </ac:picMkLst>
        </pc:picChg>
        <pc:picChg chg="add del mod">
          <ac:chgData name="冠辰 李" userId="a9b44f5b934ee55f" providerId="LiveId" clId="{DDB9DA0D-7434-45F0-B07B-33AEA0E90EBE}" dt="2024-03-23T13:09:46.415" v="9898" actId="478"/>
          <ac:picMkLst>
            <pc:docMk/>
            <pc:sldMk cId="2608250127" sldId="287"/>
            <ac:picMk id="1101" creationId="{3BFF0316-E35D-F049-3F30-83326AA53027}"/>
          </ac:picMkLst>
        </pc:picChg>
        <pc:picChg chg="add del mod">
          <ac:chgData name="冠辰 李" userId="a9b44f5b934ee55f" providerId="LiveId" clId="{DDB9DA0D-7434-45F0-B07B-33AEA0E90EBE}" dt="2024-03-23T13:09:45.697" v="9897" actId="478"/>
          <ac:picMkLst>
            <pc:docMk/>
            <pc:sldMk cId="2608250127" sldId="287"/>
            <ac:picMk id="1102" creationId="{5F7E6D53-2F14-90C4-A0B3-B8D3040713E1}"/>
          </ac:picMkLst>
        </pc:picChg>
        <pc:picChg chg="add del mod">
          <ac:chgData name="冠辰 李" userId="a9b44f5b934ee55f" providerId="LiveId" clId="{DDB9DA0D-7434-45F0-B07B-33AEA0E90EBE}" dt="2024-03-23T13:09:50.386" v="9900" actId="478"/>
          <ac:picMkLst>
            <pc:docMk/>
            <pc:sldMk cId="2608250127" sldId="287"/>
            <ac:picMk id="1103" creationId="{48F99447-C675-CE91-8EE6-F003F03D322B}"/>
          </ac:picMkLst>
        </pc:picChg>
        <pc:picChg chg="add del mod">
          <ac:chgData name="冠辰 李" userId="a9b44f5b934ee55f" providerId="LiveId" clId="{DDB9DA0D-7434-45F0-B07B-33AEA0E90EBE}" dt="2024-03-23T13:09:40.696" v="9895" actId="478"/>
          <ac:picMkLst>
            <pc:docMk/>
            <pc:sldMk cId="2608250127" sldId="287"/>
            <ac:picMk id="1104" creationId="{9A2CF379-24E6-85B6-05D5-C38F3E0B8F31}"/>
          </ac:picMkLst>
        </pc:picChg>
        <pc:picChg chg="add del mod">
          <ac:chgData name="冠辰 李" userId="a9b44f5b934ee55f" providerId="LiveId" clId="{DDB9DA0D-7434-45F0-B07B-33AEA0E90EBE}" dt="2024-03-23T13:09:39.771" v="9894" actId="478"/>
          <ac:picMkLst>
            <pc:docMk/>
            <pc:sldMk cId="2608250127" sldId="287"/>
            <ac:picMk id="1105" creationId="{165C5E0F-E000-A167-56B9-1C92DC6F5D12}"/>
          </ac:picMkLst>
        </pc:picChg>
        <pc:picChg chg="add del mod">
          <ac:chgData name="冠辰 李" userId="a9b44f5b934ee55f" providerId="LiveId" clId="{DDB9DA0D-7434-45F0-B07B-33AEA0E90EBE}" dt="2024-03-23T13:09:38.972" v="9893" actId="478"/>
          <ac:picMkLst>
            <pc:docMk/>
            <pc:sldMk cId="2608250127" sldId="287"/>
            <ac:picMk id="1106" creationId="{A8BA7A68-089B-5A13-B109-2EB44FDF2D11}"/>
          </ac:picMkLst>
        </pc:picChg>
        <pc:picChg chg="add del mod">
          <ac:chgData name="冠辰 李" userId="a9b44f5b934ee55f" providerId="LiveId" clId="{DDB9DA0D-7434-45F0-B07B-33AEA0E90EBE}" dt="2024-03-23T13:09:38.149" v="9892" actId="478"/>
          <ac:picMkLst>
            <pc:docMk/>
            <pc:sldMk cId="2608250127" sldId="287"/>
            <ac:picMk id="1107" creationId="{F173D31E-BE64-3774-4F63-277AB2EAC84D}"/>
          </ac:picMkLst>
        </pc:picChg>
        <pc:picChg chg="add del mod">
          <ac:chgData name="冠辰 李" userId="a9b44f5b934ee55f" providerId="LiveId" clId="{DDB9DA0D-7434-45F0-B07B-33AEA0E90EBE}" dt="2024-03-23T13:09:37.282" v="9891" actId="478"/>
          <ac:picMkLst>
            <pc:docMk/>
            <pc:sldMk cId="2608250127" sldId="287"/>
            <ac:picMk id="1108" creationId="{1F81D444-303F-3D3B-D89F-E0BBCB48BDA6}"/>
          </ac:picMkLst>
        </pc:picChg>
        <pc:picChg chg="add del mod">
          <ac:chgData name="冠辰 李" userId="a9b44f5b934ee55f" providerId="LiveId" clId="{DDB9DA0D-7434-45F0-B07B-33AEA0E90EBE}" dt="2024-03-23T13:09:36.466" v="9890" actId="478"/>
          <ac:picMkLst>
            <pc:docMk/>
            <pc:sldMk cId="2608250127" sldId="287"/>
            <ac:picMk id="1109" creationId="{1EA261FF-E245-1E20-F622-8545209EC17D}"/>
          </ac:picMkLst>
        </pc:picChg>
        <pc:picChg chg="add del mod">
          <ac:chgData name="冠辰 李" userId="a9b44f5b934ee55f" providerId="LiveId" clId="{DDB9DA0D-7434-45F0-B07B-33AEA0E90EBE}" dt="2024-03-23T13:09:35.735" v="9889" actId="478"/>
          <ac:picMkLst>
            <pc:docMk/>
            <pc:sldMk cId="2608250127" sldId="287"/>
            <ac:picMk id="1110" creationId="{4F149BAA-6A1E-73ED-16DD-46D64A3FC5CD}"/>
          </ac:picMkLst>
        </pc:picChg>
        <pc:picChg chg="add del mod">
          <ac:chgData name="冠辰 李" userId="a9b44f5b934ee55f" providerId="LiveId" clId="{DDB9DA0D-7434-45F0-B07B-33AEA0E90EBE}" dt="2024-03-23T13:09:34.950" v="9888" actId="478"/>
          <ac:picMkLst>
            <pc:docMk/>
            <pc:sldMk cId="2608250127" sldId="287"/>
            <ac:picMk id="1111" creationId="{90A3F9CD-10AF-5301-0A3F-717CB3F3E2DA}"/>
          </ac:picMkLst>
        </pc:picChg>
        <pc:picChg chg="add del mod">
          <ac:chgData name="冠辰 李" userId="a9b44f5b934ee55f" providerId="LiveId" clId="{DDB9DA0D-7434-45F0-B07B-33AEA0E90EBE}" dt="2024-03-23T13:09:34.322" v="9887" actId="478"/>
          <ac:picMkLst>
            <pc:docMk/>
            <pc:sldMk cId="2608250127" sldId="287"/>
            <ac:picMk id="1112" creationId="{2B622FCE-D85F-CB2A-93E2-AFDB64D15572}"/>
          </ac:picMkLst>
        </pc:picChg>
        <pc:picChg chg="add del mod">
          <ac:chgData name="冠辰 李" userId="a9b44f5b934ee55f" providerId="LiveId" clId="{DDB9DA0D-7434-45F0-B07B-33AEA0E90EBE}" dt="2024-03-23T13:10:50.902" v="9930" actId="164"/>
          <ac:picMkLst>
            <pc:docMk/>
            <pc:sldMk cId="2608250127" sldId="287"/>
            <ac:picMk id="1113" creationId="{2A4008CC-9891-F1EB-51FC-1B952912326B}"/>
          </ac:picMkLst>
        </pc:picChg>
        <pc:picChg chg="add del mod">
          <ac:chgData name="冠辰 李" userId="a9b44f5b934ee55f" providerId="LiveId" clId="{DDB9DA0D-7434-45F0-B07B-33AEA0E90EBE}" dt="2024-03-23T13:09:29.972" v="9885" actId="478"/>
          <ac:picMkLst>
            <pc:docMk/>
            <pc:sldMk cId="2608250127" sldId="287"/>
            <ac:picMk id="1114" creationId="{BBCC9D2D-09DE-210B-BBE7-7D1683570086}"/>
          </ac:picMkLst>
        </pc:picChg>
        <pc:picChg chg="add del mod">
          <ac:chgData name="冠辰 李" userId="a9b44f5b934ee55f" providerId="LiveId" clId="{DDB9DA0D-7434-45F0-B07B-33AEA0E90EBE}" dt="2024-03-23T13:09:29.195" v="9883" actId="478"/>
          <ac:picMkLst>
            <pc:docMk/>
            <pc:sldMk cId="2608250127" sldId="287"/>
            <ac:picMk id="1115" creationId="{34511B47-D764-58B7-4BE7-005AF21CED6F}"/>
          </ac:picMkLst>
        </pc:picChg>
        <pc:picChg chg="add del mod">
          <ac:chgData name="冠辰 李" userId="a9b44f5b934ee55f" providerId="LiveId" clId="{DDB9DA0D-7434-45F0-B07B-33AEA0E90EBE}" dt="2024-03-23T13:09:28.042" v="9881" actId="478"/>
          <ac:picMkLst>
            <pc:docMk/>
            <pc:sldMk cId="2608250127" sldId="287"/>
            <ac:picMk id="1116" creationId="{B0C52CFA-9539-0E85-A2E7-E6127D133BB8}"/>
          </ac:picMkLst>
        </pc:picChg>
        <pc:picChg chg="add del mod">
          <ac:chgData name="冠辰 李" userId="a9b44f5b934ee55f" providerId="LiveId" clId="{DDB9DA0D-7434-45F0-B07B-33AEA0E90EBE}" dt="2024-03-23T13:09:27.129" v="9879" actId="478"/>
          <ac:picMkLst>
            <pc:docMk/>
            <pc:sldMk cId="2608250127" sldId="287"/>
            <ac:picMk id="1117" creationId="{BA613728-8FF4-4D4A-161E-1B02839EDE68}"/>
          </ac:picMkLst>
        </pc:picChg>
        <pc:picChg chg="add del mod">
          <ac:chgData name="冠辰 李" userId="a9b44f5b934ee55f" providerId="LiveId" clId="{DDB9DA0D-7434-45F0-B07B-33AEA0E90EBE}" dt="2024-03-23T13:09:25.160" v="9877" actId="478"/>
          <ac:picMkLst>
            <pc:docMk/>
            <pc:sldMk cId="2608250127" sldId="287"/>
            <ac:picMk id="1118" creationId="{6FE3A14A-52F0-92A7-03BC-8A0A7C4F719C}"/>
          </ac:picMkLst>
        </pc:picChg>
        <pc:picChg chg="add del mod">
          <ac:chgData name="冠辰 李" userId="a9b44f5b934ee55f" providerId="LiveId" clId="{DDB9DA0D-7434-45F0-B07B-33AEA0E90EBE}" dt="2024-03-23T13:09:24.199" v="9875" actId="478"/>
          <ac:picMkLst>
            <pc:docMk/>
            <pc:sldMk cId="2608250127" sldId="287"/>
            <ac:picMk id="1119" creationId="{5A630746-5354-D561-B7D0-1A1D5F48819A}"/>
          </ac:picMkLst>
        </pc:picChg>
        <pc:picChg chg="add del mod">
          <ac:chgData name="冠辰 李" userId="a9b44f5b934ee55f" providerId="LiveId" clId="{DDB9DA0D-7434-45F0-B07B-33AEA0E90EBE}" dt="2024-03-23T13:09:17.401" v="9873" actId="478"/>
          <ac:picMkLst>
            <pc:docMk/>
            <pc:sldMk cId="2608250127" sldId="287"/>
            <ac:picMk id="1120" creationId="{8545C6F8-2D43-76A0-208D-8F6873933C88}"/>
          </ac:picMkLst>
        </pc:picChg>
        <pc:picChg chg="add del mod">
          <ac:chgData name="冠辰 李" userId="a9b44f5b934ee55f" providerId="LiveId" clId="{DDB9DA0D-7434-45F0-B07B-33AEA0E90EBE}" dt="2024-03-23T13:09:17.401" v="9873" actId="478"/>
          <ac:picMkLst>
            <pc:docMk/>
            <pc:sldMk cId="2608250127" sldId="287"/>
            <ac:picMk id="1121" creationId="{53DCFDCA-00F0-2805-6EF3-FF05EEEDD5A7}"/>
          </ac:picMkLst>
        </pc:picChg>
        <pc:picChg chg="add del mod">
          <ac:chgData name="冠辰 李" userId="a9b44f5b934ee55f" providerId="LiveId" clId="{DDB9DA0D-7434-45F0-B07B-33AEA0E90EBE}" dt="2024-03-23T13:09:17.401" v="9873" actId="478"/>
          <ac:picMkLst>
            <pc:docMk/>
            <pc:sldMk cId="2608250127" sldId="287"/>
            <ac:picMk id="1122" creationId="{89DD8284-C379-C951-43C4-D2BD1F273133}"/>
          </ac:picMkLst>
        </pc:picChg>
        <pc:picChg chg="add mod">
          <ac:chgData name="冠辰 李" userId="a9b44f5b934ee55f" providerId="LiveId" clId="{DDB9DA0D-7434-45F0-B07B-33AEA0E90EBE}" dt="2024-03-23T13:10:50.902" v="9930" actId="164"/>
          <ac:picMkLst>
            <pc:docMk/>
            <pc:sldMk cId="2608250127" sldId="287"/>
            <ac:picMk id="1123" creationId="{B0C5A8F2-BC7B-6477-4E2E-CA273710807F}"/>
          </ac:picMkLst>
        </pc:picChg>
        <pc:picChg chg="add del mod">
          <ac:chgData name="冠辰 李" userId="a9b44f5b934ee55f" providerId="LiveId" clId="{DDB9DA0D-7434-45F0-B07B-33AEA0E90EBE}" dt="2024-03-23T13:08:49.459" v="9864" actId="478"/>
          <ac:picMkLst>
            <pc:docMk/>
            <pc:sldMk cId="2608250127" sldId="287"/>
            <ac:picMk id="1124" creationId="{93FDA131-1E21-137F-DDE0-FDAF203B047F}"/>
          </ac:picMkLst>
        </pc:picChg>
      </pc:sldChg>
      <pc:sldChg chg="addSp delSp modSp new mod">
        <pc:chgData name="冠辰 李" userId="a9b44f5b934ee55f" providerId="LiveId" clId="{DDB9DA0D-7434-45F0-B07B-33AEA0E90EBE}" dt="2024-03-24T04:03:30.446" v="10271" actId="1076"/>
        <pc:sldMkLst>
          <pc:docMk/>
          <pc:sldMk cId="507063781" sldId="288"/>
        </pc:sldMkLst>
        <pc:spChg chg="del">
          <ac:chgData name="冠辰 李" userId="a9b44f5b934ee55f" providerId="LiveId" clId="{DDB9DA0D-7434-45F0-B07B-33AEA0E90EBE}" dt="2024-03-24T03:54:55.883" v="10176" actId="478"/>
          <ac:spMkLst>
            <pc:docMk/>
            <pc:sldMk cId="507063781" sldId="288"/>
            <ac:spMk id="2" creationId="{A03DA891-DA7B-45DE-C2FD-708CF4657AA4}"/>
          </ac:spMkLst>
        </pc:spChg>
        <pc:spChg chg="del">
          <ac:chgData name="冠辰 李" userId="a9b44f5b934ee55f" providerId="LiveId" clId="{DDB9DA0D-7434-45F0-B07B-33AEA0E90EBE}" dt="2024-03-24T03:54:55.397" v="10175" actId="478"/>
          <ac:spMkLst>
            <pc:docMk/>
            <pc:sldMk cId="507063781" sldId="288"/>
            <ac:spMk id="3" creationId="{C1E5715A-8187-12B7-B691-73D6C139E58D}"/>
          </ac:spMkLst>
        </pc:spChg>
        <pc:grpChg chg="add mod">
          <ac:chgData name="冠辰 李" userId="a9b44f5b934ee55f" providerId="LiveId" clId="{DDB9DA0D-7434-45F0-B07B-33AEA0E90EBE}" dt="2024-03-24T03:54:58.915" v="10178" actId="1076"/>
          <ac:grpSpMkLst>
            <pc:docMk/>
            <pc:sldMk cId="507063781" sldId="288"/>
            <ac:grpSpMk id="4" creationId="{FC29202A-25AB-D0EF-8A7E-42298998DD97}"/>
          </ac:grpSpMkLst>
        </pc:grpChg>
        <pc:grpChg chg="add mod">
          <ac:chgData name="冠辰 李" userId="a9b44f5b934ee55f" providerId="LiveId" clId="{DDB9DA0D-7434-45F0-B07B-33AEA0E90EBE}" dt="2024-03-24T03:57:05.791" v="10209" actId="164"/>
          <ac:grpSpMkLst>
            <pc:docMk/>
            <pc:sldMk cId="507063781" sldId="288"/>
            <ac:grpSpMk id="11" creationId="{34C899A4-4286-C7E2-92FB-4DB0CFB2336B}"/>
          </ac:grpSpMkLst>
        </pc:grpChg>
        <pc:grpChg chg="add mod">
          <ac:chgData name="冠辰 李" userId="a9b44f5b934ee55f" providerId="LiveId" clId="{DDB9DA0D-7434-45F0-B07B-33AEA0E90EBE}" dt="2024-03-24T03:57:53.712" v="10214" actId="164"/>
          <ac:grpSpMkLst>
            <pc:docMk/>
            <pc:sldMk cId="507063781" sldId="288"/>
            <ac:grpSpMk id="21" creationId="{250C3A1A-DD90-B25B-65A3-EFF4C3419241}"/>
          </ac:grpSpMkLst>
        </pc:grpChg>
        <pc:grpChg chg="add mod">
          <ac:chgData name="冠辰 李" userId="a9b44f5b934ee55f" providerId="LiveId" clId="{DDB9DA0D-7434-45F0-B07B-33AEA0E90EBE}" dt="2024-03-24T03:57:53.712" v="10214" actId="164"/>
          <ac:grpSpMkLst>
            <pc:docMk/>
            <pc:sldMk cId="507063781" sldId="288"/>
            <ac:grpSpMk id="23" creationId="{86047FC3-5CA6-E548-25B7-BB2574C38415}"/>
          </ac:grpSpMkLst>
        </pc:grpChg>
        <pc:grpChg chg="add mod">
          <ac:chgData name="冠辰 李" userId="a9b44f5b934ee55f" providerId="LiveId" clId="{DDB9DA0D-7434-45F0-B07B-33AEA0E90EBE}" dt="2024-03-24T04:03:30.446" v="10271" actId="1076"/>
          <ac:grpSpMkLst>
            <pc:docMk/>
            <pc:sldMk cId="507063781" sldId="288"/>
            <ac:grpSpMk id="24" creationId="{0E940374-61C3-47B2-A585-77D1A1C900E4}"/>
          </ac:grpSpMkLst>
        </pc:grpChg>
        <pc:grpChg chg="add mod">
          <ac:chgData name="冠辰 李" userId="a9b44f5b934ee55f" providerId="LiveId" clId="{DDB9DA0D-7434-45F0-B07B-33AEA0E90EBE}" dt="2024-03-24T04:03:30.446" v="10271" actId="1076"/>
          <ac:grpSpMkLst>
            <pc:docMk/>
            <pc:sldMk cId="507063781" sldId="288"/>
            <ac:grpSpMk id="35" creationId="{AF40D9DF-F8E8-A338-C419-DE1A4D21B364}"/>
          </ac:grpSpMkLst>
        </pc:grpChg>
        <pc:graphicFrameChg chg="add del mod">
          <ac:chgData name="冠辰 李" userId="a9b44f5b934ee55f" providerId="LiveId" clId="{DDB9DA0D-7434-45F0-B07B-33AEA0E90EBE}" dt="2024-03-24T04:02:59.715" v="10263" actId="478"/>
          <ac:graphicFrameMkLst>
            <pc:docMk/>
            <pc:sldMk cId="507063781" sldId="288"/>
            <ac:graphicFrameMk id="36" creationId="{F38661E1-0A63-9E5A-3EEA-32063EFC431C}"/>
          </ac:graphicFrameMkLst>
        </pc:graphicFrameChg>
        <pc:picChg chg="mod">
          <ac:chgData name="冠辰 李" userId="a9b44f5b934ee55f" providerId="LiveId" clId="{DDB9DA0D-7434-45F0-B07B-33AEA0E90EBE}" dt="2024-03-24T03:54:56.844" v="10177"/>
          <ac:picMkLst>
            <pc:docMk/>
            <pc:sldMk cId="507063781" sldId="288"/>
            <ac:picMk id="5" creationId="{BCF733D9-8E51-BC4D-D26E-A2AFFFEEC119}"/>
          </ac:picMkLst>
        </pc:picChg>
        <pc:picChg chg="mod">
          <ac:chgData name="冠辰 李" userId="a9b44f5b934ee55f" providerId="LiveId" clId="{DDB9DA0D-7434-45F0-B07B-33AEA0E90EBE}" dt="2024-03-24T03:54:56.844" v="10177"/>
          <ac:picMkLst>
            <pc:docMk/>
            <pc:sldMk cId="507063781" sldId="288"/>
            <ac:picMk id="6" creationId="{8D960A25-464A-BB41-1EF5-5DD31E874AF1}"/>
          </ac:picMkLst>
        </pc:picChg>
        <pc:picChg chg="mod">
          <ac:chgData name="冠辰 李" userId="a9b44f5b934ee55f" providerId="LiveId" clId="{DDB9DA0D-7434-45F0-B07B-33AEA0E90EBE}" dt="2024-03-24T03:54:56.844" v="10177"/>
          <ac:picMkLst>
            <pc:docMk/>
            <pc:sldMk cId="507063781" sldId="288"/>
            <ac:picMk id="7" creationId="{365E7F62-4039-4EB7-7130-EE665379FC42}"/>
          </ac:picMkLst>
        </pc:picChg>
        <pc:picChg chg="mod">
          <ac:chgData name="冠辰 李" userId="a9b44f5b934ee55f" providerId="LiveId" clId="{DDB9DA0D-7434-45F0-B07B-33AEA0E90EBE}" dt="2024-03-24T03:54:56.844" v="10177"/>
          <ac:picMkLst>
            <pc:docMk/>
            <pc:sldMk cId="507063781" sldId="288"/>
            <ac:picMk id="8" creationId="{8C02E217-016F-871C-093F-2DB28BFE4527}"/>
          </ac:picMkLst>
        </pc:picChg>
        <pc:picChg chg="mod">
          <ac:chgData name="冠辰 李" userId="a9b44f5b934ee55f" providerId="LiveId" clId="{DDB9DA0D-7434-45F0-B07B-33AEA0E90EBE}" dt="2024-03-24T03:54:56.844" v="10177"/>
          <ac:picMkLst>
            <pc:docMk/>
            <pc:sldMk cId="507063781" sldId="288"/>
            <ac:picMk id="9" creationId="{FC179F71-E610-D7FB-AD21-1226EB56292A}"/>
          </ac:picMkLst>
        </pc:picChg>
        <pc:picChg chg="add del mod">
          <ac:chgData name="冠辰 李" userId="a9b44f5b934ee55f" providerId="LiveId" clId="{DDB9DA0D-7434-45F0-B07B-33AEA0E90EBE}" dt="2024-03-24T03:55:06.357" v="10182" actId="478"/>
          <ac:picMkLst>
            <pc:docMk/>
            <pc:sldMk cId="507063781" sldId="288"/>
            <ac:picMk id="10" creationId="{330F85E6-37CC-468B-C074-FE4F225A1034}"/>
          </ac:picMkLst>
        </pc:picChg>
        <pc:picChg chg="mod">
          <ac:chgData name="冠辰 李" userId="a9b44f5b934ee55f" providerId="LiveId" clId="{DDB9DA0D-7434-45F0-B07B-33AEA0E90EBE}" dt="2024-03-24T03:56:06.606" v="10193" actId="1076"/>
          <ac:picMkLst>
            <pc:docMk/>
            <pc:sldMk cId="507063781" sldId="288"/>
            <ac:picMk id="12" creationId="{7F8B994C-DFD1-CBB8-CFEE-08A48700F929}"/>
          </ac:picMkLst>
        </pc:picChg>
        <pc:picChg chg="mod">
          <ac:chgData name="冠辰 李" userId="a9b44f5b934ee55f" providerId="LiveId" clId="{DDB9DA0D-7434-45F0-B07B-33AEA0E90EBE}" dt="2024-03-24T03:56:06.606" v="10193" actId="1076"/>
          <ac:picMkLst>
            <pc:docMk/>
            <pc:sldMk cId="507063781" sldId="288"/>
            <ac:picMk id="13" creationId="{E3623D64-36E2-AC47-FBD4-FEDE85AA2E1D}"/>
          </ac:picMkLst>
        </pc:picChg>
        <pc:picChg chg="mod">
          <ac:chgData name="冠辰 李" userId="a9b44f5b934ee55f" providerId="LiveId" clId="{DDB9DA0D-7434-45F0-B07B-33AEA0E90EBE}" dt="2024-03-24T03:56:06.606" v="10193" actId="1076"/>
          <ac:picMkLst>
            <pc:docMk/>
            <pc:sldMk cId="507063781" sldId="288"/>
            <ac:picMk id="14" creationId="{F0AF58A9-01F7-8172-A17E-EABBC4D9A881}"/>
          </ac:picMkLst>
        </pc:picChg>
        <pc:picChg chg="mod">
          <ac:chgData name="冠辰 李" userId="a9b44f5b934ee55f" providerId="LiveId" clId="{DDB9DA0D-7434-45F0-B07B-33AEA0E90EBE}" dt="2024-03-24T03:56:06.606" v="10193" actId="1076"/>
          <ac:picMkLst>
            <pc:docMk/>
            <pc:sldMk cId="507063781" sldId="288"/>
            <ac:picMk id="15" creationId="{08EF3073-E323-CDA6-C0EE-336F9CCE338B}"/>
          </ac:picMkLst>
        </pc:picChg>
        <pc:picChg chg="mod">
          <ac:chgData name="冠辰 李" userId="a9b44f5b934ee55f" providerId="LiveId" clId="{DDB9DA0D-7434-45F0-B07B-33AEA0E90EBE}" dt="2024-03-24T03:56:06.606" v="10193" actId="1076"/>
          <ac:picMkLst>
            <pc:docMk/>
            <pc:sldMk cId="507063781" sldId="288"/>
            <ac:picMk id="16" creationId="{0AA6492D-A7DA-493C-8E42-DD9F0B9286D5}"/>
          </ac:picMkLst>
        </pc:picChg>
        <pc:picChg chg="add mod">
          <ac:chgData name="冠辰 李" userId="a9b44f5b934ee55f" providerId="LiveId" clId="{DDB9DA0D-7434-45F0-B07B-33AEA0E90EBE}" dt="2024-03-24T03:57:05.791" v="10209" actId="164"/>
          <ac:picMkLst>
            <pc:docMk/>
            <pc:sldMk cId="507063781" sldId="288"/>
            <ac:picMk id="17" creationId="{A67FC54A-9DD3-6487-2064-54122E7D9340}"/>
          </ac:picMkLst>
        </pc:picChg>
        <pc:picChg chg="add mod">
          <ac:chgData name="冠辰 李" userId="a9b44f5b934ee55f" providerId="LiveId" clId="{DDB9DA0D-7434-45F0-B07B-33AEA0E90EBE}" dt="2024-03-24T03:57:05.791" v="10209" actId="164"/>
          <ac:picMkLst>
            <pc:docMk/>
            <pc:sldMk cId="507063781" sldId="288"/>
            <ac:picMk id="18" creationId="{2095C836-D33F-1435-9015-A71AC78A9885}"/>
          </ac:picMkLst>
        </pc:picChg>
        <pc:picChg chg="add mod">
          <ac:chgData name="冠辰 李" userId="a9b44f5b934ee55f" providerId="LiveId" clId="{DDB9DA0D-7434-45F0-B07B-33AEA0E90EBE}" dt="2024-03-24T03:57:05.791" v="10209" actId="164"/>
          <ac:picMkLst>
            <pc:docMk/>
            <pc:sldMk cId="507063781" sldId="288"/>
            <ac:picMk id="19" creationId="{009659CA-7B99-515F-DC53-9E1CB856BE16}"/>
          </ac:picMkLst>
        </pc:picChg>
        <pc:picChg chg="add mod">
          <ac:chgData name="冠辰 李" userId="a9b44f5b934ee55f" providerId="LiveId" clId="{DDB9DA0D-7434-45F0-B07B-33AEA0E90EBE}" dt="2024-03-24T03:57:05.791" v="10209" actId="164"/>
          <ac:picMkLst>
            <pc:docMk/>
            <pc:sldMk cId="507063781" sldId="288"/>
            <ac:picMk id="20" creationId="{F03CA5D6-25C5-D2E0-4FF6-D7492473D642}"/>
          </ac:picMkLst>
        </pc:picChg>
        <pc:picChg chg="add mod">
          <ac:chgData name="冠辰 李" userId="a9b44f5b934ee55f" providerId="LiveId" clId="{DDB9DA0D-7434-45F0-B07B-33AEA0E90EBE}" dt="2024-03-24T03:57:53.712" v="10214" actId="164"/>
          <ac:picMkLst>
            <pc:docMk/>
            <pc:sldMk cId="507063781" sldId="288"/>
            <ac:picMk id="22" creationId="{C9FC2497-080B-DB6A-B75F-032BC04AA3EE}"/>
          </ac:picMkLst>
        </pc:picChg>
        <pc:picChg chg="mod">
          <ac:chgData name="冠辰 李" userId="a9b44f5b934ee55f" providerId="LiveId" clId="{DDB9DA0D-7434-45F0-B07B-33AEA0E90EBE}" dt="2024-03-24T04:03:30.446" v="10271" actId="1076"/>
          <ac:picMkLst>
            <pc:docMk/>
            <pc:sldMk cId="507063781" sldId="288"/>
            <ac:picMk id="25" creationId="{F7D38558-029C-10C2-8C30-6514ACBD2784}"/>
          </ac:picMkLst>
        </pc:picChg>
        <pc:picChg chg="mod">
          <ac:chgData name="冠辰 李" userId="a9b44f5b934ee55f" providerId="LiveId" clId="{DDB9DA0D-7434-45F0-B07B-33AEA0E90EBE}" dt="2024-03-24T04:03:30.446" v="10271" actId="1076"/>
          <ac:picMkLst>
            <pc:docMk/>
            <pc:sldMk cId="507063781" sldId="288"/>
            <ac:picMk id="26" creationId="{94EBA62C-E069-AB8B-01DB-0E8596B1941D}"/>
          </ac:picMkLst>
        </pc:picChg>
        <pc:picChg chg="mod">
          <ac:chgData name="冠辰 李" userId="a9b44f5b934ee55f" providerId="LiveId" clId="{DDB9DA0D-7434-45F0-B07B-33AEA0E90EBE}" dt="2024-03-24T04:03:30.446" v="10271" actId="1076"/>
          <ac:picMkLst>
            <pc:docMk/>
            <pc:sldMk cId="507063781" sldId="288"/>
            <ac:picMk id="27" creationId="{81EFBF94-75CB-DA88-BCCE-CC92605DFD68}"/>
          </ac:picMkLst>
        </pc:picChg>
        <pc:picChg chg="mod">
          <ac:chgData name="冠辰 李" userId="a9b44f5b934ee55f" providerId="LiveId" clId="{DDB9DA0D-7434-45F0-B07B-33AEA0E90EBE}" dt="2024-03-24T04:03:30.446" v="10271" actId="1076"/>
          <ac:picMkLst>
            <pc:docMk/>
            <pc:sldMk cId="507063781" sldId="288"/>
            <ac:picMk id="28" creationId="{1E72AB54-7F57-D278-6D45-43DBA7CE50A4}"/>
          </ac:picMkLst>
        </pc:picChg>
        <pc:picChg chg="mod">
          <ac:chgData name="冠辰 李" userId="a9b44f5b934ee55f" providerId="LiveId" clId="{DDB9DA0D-7434-45F0-B07B-33AEA0E90EBE}" dt="2024-03-24T04:03:30.446" v="10271" actId="1076"/>
          <ac:picMkLst>
            <pc:docMk/>
            <pc:sldMk cId="507063781" sldId="288"/>
            <ac:picMk id="29" creationId="{546D51C2-E07E-055D-9A4D-518391C2742B}"/>
          </ac:picMkLst>
        </pc:picChg>
        <pc:picChg chg="add mod">
          <ac:chgData name="冠辰 李" userId="a9b44f5b934ee55f" providerId="LiveId" clId="{DDB9DA0D-7434-45F0-B07B-33AEA0E90EBE}" dt="2024-03-24T04:03:30.446" v="10271" actId="1076"/>
          <ac:picMkLst>
            <pc:docMk/>
            <pc:sldMk cId="507063781" sldId="288"/>
            <ac:picMk id="30" creationId="{61C77221-1AE8-29DE-576B-E74F228FE1DD}"/>
          </ac:picMkLst>
        </pc:picChg>
        <pc:picChg chg="add mod">
          <ac:chgData name="冠辰 李" userId="a9b44f5b934ee55f" providerId="LiveId" clId="{DDB9DA0D-7434-45F0-B07B-33AEA0E90EBE}" dt="2024-03-24T04:03:30.446" v="10271" actId="1076"/>
          <ac:picMkLst>
            <pc:docMk/>
            <pc:sldMk cId="507063781" sldId="288"/>
            <ac:picMk id="31" creationId="{537B611A-3EBF-174B-FA40-725431415250}"/>
          </ac:picMkLst>
        </pc:picChg>
        <pc:picChg chg="add mod">
          <ac:chgData name="冠辰 李" userId="a9b44f5b934ee55f" providerId="LiveId" clId="{DDB9DA0D-7434-45F0-B07B-33AEA0E90EBE}" dt="2024-03-24T04:03:30.446" v="10271" actId="1076"/>
          <ac:picMkLst>
            <pc:docMk/>
            <pc:sldMk cId="507063781" sldId="288"/>
            <ac:picMk id="32" creationId="{BB77CD98-DCFE-7393-E0F3-45B0F1B5B271}"/>
          </ac:picMkLst>
        </pc:picChg>
        <pc:picChg chg="add mod">
          <ac:chgData name="冠辰 李" userId="a9b44f5b934ee55f" providerId="LiveId" clId="{DDB9DA0D-7434-45F0-B07B-33AEA0E90EBE}" dt="2024-03-24T04:03:30.446" v="10271" actId="1076"/>
          <ac:picMkLst>
            <pc:docMk/>
            <pc:sldMk cId="507063781" sldId="288"/>
            <ac:picMk id="33" creationId="{E81612E6-2C01-40DD-35C5-0FD7088781C3}"/>
          </ac:picMkLst>
        </pc:picChg>
        <pc:picChg chg="add del mod">
          <ac:chgData name="冠辰 李" userId="a9b44f5b934ee55f" providerId="LiveId" clId="{DDB9DA0D-7434-45F0-B07B-33AEA0E90EBE}" dt="2024-03-24T04:01:41.409" v="10257" actId="478"/>
          <ac:picMkLst>
            <pc:docMk/>
            <pc:sldMk cId="507063781" sldId="288"/>
            <ac:picMk id="34" creationId="{AA56CF78-B2BF-CC2A-6243-B7712B5076DD}"/>
          </ac:picMkLst>
        </pc:picChg>
        <pc:picChg chg="add mod">
          <ac:chgData name="冠辰 李" userId="a9b44f5b934ee55f" providerId="LiveId" clId="{DDB9DA0D-7434-45F0-B07B-33AEA0E90EBE}" dt="2024-03-24T04:03:30.446" v="10271" actId="1076"/>
          <ac:picMkLst>
            <pc:docMk/>
            <pc:sldMk cId="507063781" sldId="288"/>
            <ac:picMk id="1026" creationId="{3CEE58FB-53A2-CDBA-20BC-24EE612482BB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27" creationId="{80FCF64B-3311-FEFE-342D-FB35F7D1B101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28" creationId="{D157B63F-C8BE-334E-52CD-747A012682E9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29" creationId="{BEC2CE75-9BBC-A61B-6899-307BA8B337E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30" creationId="{E5E783D1-854F-6339-7B9A-D447966631C6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31" creationId="{D8D804BC-F98E-A8D1-ACF3-A219C29932B2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32" creationId="{F4F4B4E6-2B7B-063B-E418-C9A0A08C5856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33" creationId="{731011EB-E9D6-EBC0-5A22-4EEA5FBF1AB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34" creationId="{62A61671-A65B-CC10-AECF-A4D1586E3BC1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35" creationId="{50B4C6D9-E6A7-9D55-EFC8-C5F98182EE78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36" creationId="{B5779FFA-49ED-DF65-423B-5FC9675C2E17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37" creationId="{3A77A816-F524-A1A3-0CEC-D25B95F360C1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38" creationId="{EA3C0AD3-5539-1201-9431-53A5711FBF96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39" creationId="{EC026A45-8684-CF15-DCC8-A6DA0CFBB96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40" creationId="{A26C6966-F766-2539-C722-396C42D5E172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41" creationId="{5A904308-7415-5812-A638-E1887C56C6A4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42" creationId="{6937B3CB-51F3-BDA5-9794-DBA6B7A143A8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43" creationId="{50CC294A-7C65-DE69-FD27-033446D76C69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44" creationId="{C5931798-0E26-4E10-FE6B-17C0A88F3D7C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45" creationId="{51D857C8-3225-C992-B2F3-9F741B0D7EDA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46" creationId="{986F643C-97F3-B1D4-87A0-5EDB936E22F7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47" creationId="{2E25D00D-06AE-4146-CC4D-EA96C9FE66C7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48" creationId="{BDC2C566-89A5-EBA7-8B95-FBA96C99797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49" creationId="{6F783538-8736-CE83-8D0E-98CF47EC512A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50" creationId="{717BC57B-570F-9C6F-D314-FF8250F06FA2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51" creationId="{18849322-9117-AA62-F315-E11B786CC183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52" creationId="{70CF4F23-DF2F-D727-9590-DC2FAEE0520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53" creationId="{07F3CF68-295A-05A8-0C0C-FA46C7C7C0DE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54" creationId="{666C218F-400C-1932-4993-7A51C6B979E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55" creationId="{7E063205-7DC6-29FD-2C1D-3C8031FA4980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56" creationId="{8798984E-2F8C-6CC3-DE4B-24768252FF18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57" creationId="{2835135F-9F28-5C98-A6BC-939A586EF601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58" creationId="{0770DC6F-7F37-9C12-7D19-5F430DF401E4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59" creationId="{A24ECF48-6632-50A1-D768-536687B396C3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60" creationId="{99BB49B3-E1FA-69CA-4DC2-2D77051D1F56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61" creationId="{31EBCCAE-108E-DB92-78C6-D33760C51D4D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62" creationId="{D709A3CB-DA17-7F80-9CE3-73D7E2CF3FCB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63" creationId="{ECF6F345-2E6F-5151-3C06-38C0E4AB9A5D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64" creationId="{DC4D5788-148A-A74C-CD88-29045625B481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65" creationId="{86DF79FC-70A7-71C0-81FC-F48B397C6EB4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66" creationId="{3AEAE158-2317-E639-9729-8777F6147DB9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67" creationId="{3AE2357C-D8D0-1D22-780F-ACAA7D6A5D21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68" creationId="{E23E11CD-13B2-DD01-7277-F4087E76F1A4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69" creationId="{045E9222-25EE-B04B-82FA-18F9D4915D65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70" creationId="{2D973AB6-D714-9969-E69C-F7F0B0389CF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71" creationId="{AF1E1AF6-37B8-9DA9-A0C3-CBCC75DA0E99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72" creationId="{4366AB31-CC62-D754-F8C9-879738131A4C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73" creationId="{2BB103F0-1717-BA00-A0BF-716F388DE2A4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74" creationId="{03DA43BE-7B4E-117B-D811-FFE795ECD903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75" creationId="{BAC8DB08-6659-B8EF-CFAC-69735D78CD27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76" creationId="{67D3146D-44E0-3312-2AF3-A6A5BD6961D6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77" creationId="{0B2FAED2-7E77-23A7-F550-EFA650736F02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78" creationId="{A14C984C-23D8-808B-4130-2C326B53D75A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79" creationId="{363E5D53-43B2-06BD-3305-1EB7BB11E6A7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80" creationId="{46431125-1944-382B-81CC-EE57F7889924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81" creationId="{81CF3754-11C8-127F-AF3B-ADD8C86D9EA5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82" creationId="{DB07A061-6BE3-09B4-FF75-0A9FBC87C9A0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83" creationId="{60EB04D3-F60F-78D5-0F74-C7F5FA5CECC7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84" creationId="{5B05FA84-99C6-9CA6-5400-B270BD1D469C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85" creationId="{2EB336A4-E00F-9F45-4E37-D4013422FEE3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86" creationId="{174E1E11-3356-A59B-D8F8-98546F485F48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87" creationId="{5A9CDCDA-F854-F4DB-C0DB-6D7DB05E4378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88" creationId="{DEFAEDA9-7601-B4BE-E09A-E1F0D9FFC81A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89" creationId="{9BAEE8CB-F0CE-91BA-9F64-8B5D1A23BD42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90" creationId="{63708D5A-9626-E7AE-4EF4-374AEFB6CA80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91" creationId="{8CFEED7B-A663-C417-727B-1BEB994068C8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92" creationId="{3C2EAA7F-03C6-C22C-69D5-D6221C413B69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93" creationId="{7CF7A596-5A04-11B4-E307-8AC5C57F85B5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94" creationId="{9A1EE958-171E-41E6-D5C6-5C7970ACBABC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95" creationId="{A94C79E0-C5BB-7AA7-F159-44CFE7C0D3EA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96" creationId="{16A3C25E-149C-CBDD-9B05-8FB867CA834A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97" creationId="{48BECCF4-D0C6-68A7-3AB5-E9C2083671DC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98" creationId="{03091982-4C80-C293-2F53-349965017E63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099" creationId="{69CE5385-12D1-C05C-EA16-80F7B7FEFFE9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00" creationId="{080D3A27-4C29-2E64-C185-BBD5583F7F0D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01" creationId="{31C039F7-F915-3C97-CE30-93161DA5DAB1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02" creationId="{6C0515DA-2E0C-F5D2-3702-1C4114104464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03" creationId="{B9857F71-3C1A-8275-A313-41B5FA72264E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04" creationId="{57EA8161-7A8C-DA28-6D97-C16B96950011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05" creationId="{9DF2BDFE-9427-836D-E784-B038B2323401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06" creationId="{11FB17E7-632E-930B-94D8-B22873FDCE90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07" creationId="{4037E2DB-C63A-7B30-0D1B-6363AAC2B4D3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08" creationId="{F4E3923F-8A04-786D-9FB1-2F6F0D47B182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09" creationId="{14DB165B-AE4C-FE27-5892-7DA4E7D7FFD8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10" creationId="{8BD297D1-3EEC-E0C9-FBE6-400CFB24FE75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11" creationId="{7F9CA927-DF98-FBCF-A14A-A6C60B6D301A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12" creationId="{B058D19F-BB6A-EDE1-BEFE-3C024475FF68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13" creationId="{1ED2D820-5D00-4839-CEDA-889B22BF00D5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14" creationId="{8C39737A-4A1D-E367-22E8-77DBAD50117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15" creationId="{B4AB54CC-0BCF-40D6-9A60-644AEFA41A0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16" creationId="{3ADB795E-3C76-5FEB-9F85-596C748EBC0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17" creationId="{6C2F9938-3C44-A0E0-DC59-1A61FAF831F7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18" creationId="{EC7E20BB-34AB-A47E-8872-DB616C09AC6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19" creationId="{A5F6C96E-A0D9-87D3-AAC7-F7E025BF6DD5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20" creationId="{DB20B35B-B034-92C9-F79E-0E451AC587B0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21" creationId="{C977394A-143C-B0B9-0D13-33A94D730ABF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22" creationId="{D339A890-D93E-BD7B-2A11-66CE48D96DF8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23" creationId="{5CF8994D-F57F-33BF-6F58-F4B67A7FF079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24" creationId="{E56D48A3-BA50-1D65-F5F3-083F5C397877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25" creationId="{EB688F84-6256-82C7-805D-84DE6FE4E60B}"/>
          </ac:picMkLst>
        </pc:picChg>
        <pc:picChg chg="add mod">
          <ac:chgData name="冠辰 李" userId="a9b44f5b934ee55f" providerId="LiveId" clId="{DDB9DA0D-7434-45F0-B07B-33AEA0E90EBE}" dt="2024-03-24T04:03:04.874" v="10264" actId="14100"/>
          <ac:picMkLst>
            <pc:docMk/>
            <pc:sldMk cId="507063781" sldId="288"/>
            <ac:picMk id="1126" creationId="{6D3BC82A-0EFB-CEB0-6190-8638B0092A2B}"/>
          </ac:picMkLst>
        </pc:picChg>
      </pc:sldChg>
      <pc:sldChg chg="addSp delSp modSp new mod">
        <pc:chgData name="冠辰 李" userId="a9b44f5b934ee55f" providerId="LiveId" clId="{DDB9DA0D-7434-45F0-B07B-33AEA0E90EBE}" dt="2024-03-24T04:13:17.682" v="10388" actId="164"/>
        <pc:sldMkLst>
          <pc:docMk/>
          <pc:sldMk cId="1736823922" sldId="289"/>
        </pc:sldMkLst>
        <pc:spChg chg="del">
          <ac:chgData name="冠辰 李" userId="a9b44f5b934ee55f" providerId="LiveId" clId="{DDB9DA0D-7434-45F0-B07B-33AEA0E90EBE}" dt="2024-03-24T04:03:20.387" v="10267" actId="478"/>
          <ac:spMkLst>
            <pc:docMk/>
            <pc:sldMk cId="1736823922" sldId="289"/>
            <ac:spMk id="2" creationId="{8B347F7A-8283-3BE7-7384-4B6DAA56E0EA}"/>
          </ac:spMkLst>
        </pc:spChg>
        <pc:spChg chg="del">
          <ac:chgData name="冠辰 李" userId="a9b44f5b934ee55f" providerId="LiveId" clId="{DDB9DA0D-7434-45F0-B07B-33AEA0E90EBE}" dt="2024-03-24T04:03:19.202" v="10266" actId="478"/>
          <ac:spMkLst>
            <pc:docMk/>
            <pc:sldMk cId="1736823922" sldId="289"/>
            <ac:spMk id="3" creationId="{21C17BE2-A0EE-8348-C013-592B574DC690}"/>
          </ac:spMkLst>
        </pc:spChg>
        <pc:grpChg chg="add mod">
          <ac:chgData name="冠辰 李" userId="a9b44f5b934ee55f" providerId="LiveId" clId="{DDB9DA0D-7434-45F0-B07B-33AEA0E90EBE}" dt="2024-03-24T04:05:54.049" v="10340" actId="1076"/>
          <ac:grpSpMkLst>
            <pc:docMk/>
            <pc:sldMk cId="1736823922" sldId="289"/>
            <ac:grpSpMk id="4" creationId="{C3DE35D4-45B2-12A7-E312-89923A96116C}"/>
          </ac:grpSpMkLst>
        </pc:grpChg>
        <pc:grpChg chg="add mod">
          <ac:chgData name="冠辰 李" userId="a9b44f5b934ee55f" providerId="LiveId" clId="{DDB9DA0D-7434-45F0-B07B-33AEA0E90EBE}" dt="2024-03-24T04:05:54.049" v="10340" actId="1076"/>
          <ac:grpSpMkLst>
            <pc:docMk/>
            <pc:sldMk cId="1736823922" sldId="289"/>
            <ac:grpSpMk id="10" creationId="{328CAD0A-3633-C003-72A1-B54DB9710188}"/>
          </ac:grpSpMkLst>
        </pc:grpChg>
        <pc:grpChg chg="add mod">
          <ac:chgData name="冠辰 李" userId="a9b44f5b934ee55f" providerId="LiveId" clId="{DDB9DA0D-7434-45F0-B07B-33AEA0E90EBE}" dt="2024-03-24T04:05:54.049" v="10340" actId="1076"/>
          <ac:grpSpMkLst>
            <pc:docMk/>
            <pc:sldMk cId="1736823922" sldId="289"/>
            <ac:grpSpMk id="116" creationId="{C00F811F-0184-0C09-5C1B-0791600B956D}"/>
          </ac:grpSpMkLst>
        </pc:grpChg>
        <pc:grpChg chg="add mod">
          <ac:chgData name="冠辰 李" userId="a9b44f5b934ee55f" providerId="LiveId" clId="{DDB9DA0D-7434-45F0-B07B-33AEA0E90EBE}" dt="2024-03-24T04:05:54.049" v="10340" actId="1076"/>
          <ac:grpSpMkLst>
            <pc:docMk/>
            <pc:sldMk cId="1736823922" sldId="289"/>
            <ac:grpSpMk id="117" creationId="{09878C73-3791-BAB1-5920-A044A245A37A}"/>
          </ac:grpSpMkLst>
        </pc:grpChg>
        <pc:grpChg chg="add mod">
          <ac:chgData name="冠辰 李" userId="a9b44f5b934ee55f" providerId="LiveId" clId="{DDB9DA0D-7434-45F0-B07B-33AEA0E90EBE}" dt="2024-03-24T04:07:52.259" v="10372" actId="164"/>
          <ac:grpSpMkLst>
            <pc:docMk/>
            <pc:sldMk cId="1736823922" sldId="289"/>
            <ac:grpSpMk id="118" creationId="{9CE59214-7332-A88A-15D4-ABDA841B3E60}"/>
          </ac:grpSpMkLst>
        </pc:grpChg>
        <pc:grpChg chg="add mod">
          <ac:chgData name="冠辰 李" userId="a9b44f5b934ee55f" providerId="LiveId" clId="{DDB9DA0D-7434-45F0-B07B-33AEA0E90EBE}" dt="2024-03-24T04:07:52.259" v="10372" actId="164"/>
          <ac:grpSpMkLst>
            <pc:docMk/>
            <pc:sldMk cId="1736823922" sldId="289"/>
            <ac:grpSpMk id="129" creationId="{86908B26-7AE1-F0B3-E62A-B57B8159CBE7}"/>
          </ac:grpSpMkLst>
        </pc:grpChg>
        <pc:grpChg chg="add mod">
          <ac:chgData name="冠辰 李" userId="a9b44f5b934ee55f" providerId="LiveId" clId="{DDB9DA0D-7434-45F0-B07B-33AEA0E90EBE}" dt="2024-03-24T04:13:17.682" v="10388" actId="164"/>
          <ac:grpSpMkLst>
            <pc:docMk/>
            <pc:sldMk cId="1736823922" sldId="289"/>
            <ac:grpSpMk id="150" creationId="{37BE7D54-F6CE-E3B4-6555-BB6C2D2114A3}"/>
          </ac:grpSpMkLst>
        </pc:grpChg>
        <pc:picChg chg="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5" creationId="{EAE8105E-2655-AB51-44E8-A29CFF438190}"/>
          </ac:picMkLst>
        </pc:picChg>
        <pc:picChg chg="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6" creationId="{14B79995-EA9E-5295-33DB-2D5ABF78DE3D}"/>
          </ac:picMkLst>
        </pc:picChg>
        <pc:picChg chg="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7" creationId="{E5863CD7-FDB2-1424-8FBE-9B7E77E749A3}"/>
          </ac:picMkLst>
        </pc:picChg>
        <pc:picChg chg="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8" creationId="{43ED1E2A-7939-E6B0-E92F-EE579D929568}"/>
          </ac:picMkLst>
        </pc:picChg>
        <pc:picChg chg="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9" creationId="{BD762707-F94D-89BE-BD86-B29B9FE61C9A}"/>
          </ac:picMkLst>
        </pc:picChg>
        <pc:picChg chg="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11" creationId="{3DBE94BF-0C93-A014-4EED-21F9AFE36D78}"/>
          </ac:picMkLst>
        </pc:picChg>
        <pc:picChg chg="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12" creationId="{90D40FF8-A13C-5025-DD4F-9234852927B8}"/>
          </ac:picMkLst>
        </pc:picChg>
        <pc:picChg chg="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13" creationId="{0EB9176E-E4E9-7EB9-9E3A-2CEF1CB3628C}"/>
          </ac:picMkLst>
        </pc:picChg>
        <pc:picChg chg="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14" creationId="{334E455C-76F7-F2B1-281A-227684803D94}"/>
          </ac:picMkLst>
        </pc:picChg>
        <pc:picChg chg="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15" creationId="{ECCC07E8-8D26-3DAE-B7B1-AE72B01456D4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16" creationId="{9E5B7C4D-52AB-80C0-C696-A2002D4E1A2F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17" creationId="{2CBF164B-9496-08D0-0C11-2543E69BAABF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18" creationId="{B8E68DC2-0B9F-67CA-E4EF-67C17620BB73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19" creationId="{13E6B336-3DF4-915F-F179-AE33D3710171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20" creationId="{3245DE40-B010-D3AF-9700-06AFFDC5491B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21" creationId="{3E4FB289-6813-4F72-43A5-9DFD38012EBB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22" creationId="{BC50EB65-DB19-0D28-17AF-C7B6C3A129F9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23" creationId="{5868F22E-139F-9385-9207-91B842F85773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24" creationId="{32E196D6-8416-2F6B-3DB0-386C1C9DCC7E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25" creationId="{74F5AD9D-2E0E-2FCC-E7C3-B04150D4B839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26" creationId="{84FBFEF5-6DD4-55E5-CD3B-1004D05E9647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27" creationId="{43A7C435-AA5F-65FA-3E74-9518BF5CA497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28" creationId="{ABDEF634-1BC6-47F5-BA4F-A7E6D2AC5D8A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29" creationId="{2BA2454E-620A-B770-A0CC-09391C5B8762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30" creationId="{716050B3-42BD-BD3E-E467-D0161113636A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31" creationId="{E821D500-64A2-0962-A59C-19331F3B5540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32" creationId="{7731EF86-7841-C576-FCB8-F9CDFBDCF9C8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33" creationId="{2BA7D2E6-2497-7478-C291-2957D85D6ECD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34" creationId="{2CB41D00-63BB-C4DC-A5EB-516BCE36B8B9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35" creationId="{1012213A-13A5-A3BE-83E9-5E19F2899B0D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36" creationId="{36E97745-9A78-F531-0B4B-90DD2306060E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37" creationId="{AFD4D2B0-3A32-CDCB-F3A4-080CD1833351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38" creationId="{0C212DEF-E5D5-8040-B5A6-F378CCAD3681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39" creationId="{28FA8477-C510-CB3C-4B29-1B642A5ACC43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40" creationId="{A202DB42-F93E-E19C-A8F1-1F527923B12E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41" creationId="{97BE3C22-4230-5894-0A53-3DE404F8C65D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42" creationId="{6D1D455E-15E5-2228-F924-0601411FAC51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43" creationId="{F711B9BB-6455-3EE9-CCCB-EE7668403392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44" creationId="{9F56D190-6066-0A43-8FA6-FFF4B3891DB2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45" creationId="{3FA2419D-38FD-31BF-361B-4652246133BF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46" creationId="{0F304BB5-E072-4353-442F-6B0DA6B25A4F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47" creationId="{A05B0D93-7AB3-675D-32C7-D0A8236E1105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48" creationId="{16E4C98D-3D0A-4E56-041D-C46E00C28DC2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49" creationId="{4127945D-D4D4-E4C7-6AF4-3DFA18564EDA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50" creationId="{6C3E09E7-A67D-2B4B-A462-83D41C205CDB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51" creationId="{8CCD6E2B-A27B-8E0A-812F-F13DC84D3994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52" creationId="{9DF7885F-B822-D051-66FA-B47A6ADF4414}"/>
          </ac:picMkLst>
        </pc:picChg>
        <pc:picChg chg="add del mod">
          <ac:chgData name="冠辰 李" userId="a9b44f5b934ee55f" providerId="LiveId" clId="{DDB9DA0D-7434-45F0-B07B-33AEA0E90EBE}" dt="2024-03-24T04:04:59.302" v="10336" actId="478"/>
          <ac:picMkLst>
            <pc:docMk/>
            <pc:sldMk cId="1736823922" sldId="289"/>
            <ac:picMk id="53" creationId="{8853C49D-CC97-40A0-7ADF-F53FB8532462}"/>
          </ac:picMkLst>
        </pc:picChg>
        <pc:picChg chg="add 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54" creationId="{FC0FF06B-2AC0-43F2-CABD-67F81CE7EAD0}"/>
          </ac:picMkLst>
        </pc:picChg>
        <pc:picChg chg="add del mod">
          <ac:chgData name="冠辰 李" userId="a9b44f5b934ee55f" providerId="LiveId" clId="{DDB9DA0D-7434-45F0-B07B-33AEA0E90EBE}" dt="2024-03-24T04:04:53.631" v="10334" actId="478"/>
          <ac:picMkLst>
            <pc:docMk/>
            <pc:sldMk cId="1736823922" sldId="289"/>
            <ac:picMk id="55" creationId="{6A123682-9017-9648-AFCB-D0019A837985}"/>
          </ac:picMkLst>
        </pc:picChg>
        <pc:picChg chg="add del mod">
          <ac:chgData name="冠辰 李" userId="a9b44f5b934ee55f" providerId="LiveId" clId="{DDB9DA0D-7434-45F0-B07B-33AEA0E90EBE}" dt="2024-03-24T04:04:52.863" v="10333" actId="478"/>
          <ac:picMkLst>
            <pc:docMk/>
            <pc:sldMk cId="1736823922" sldId="289"/>
            <ac:picMk id="56" creationId="{02E2144B-2C0D-4EC7-B857-7FD9D16449FB}"/>
          </ac:picMkLst>
        </pc:picChg>
        <pc:picChg chg="add del mod">
          <ac:chgData name="冠辰 李" userId="a9b44f5b934ee55f" providerId="LiveId" clId="{DDB9DA0D-7434-45F0-B07B-33AEA0E90EBE}" dt="2024-03-24T04:04:52.125" v="10332" actId="478"/>
          <ac:picMkLst>
            <pc:docMk/>
            <pc:sldMk cId="1736823922" sldId="289"/>
            <ac:picMk id="57" creationId="{EA78866D-E9D4-7DFB-A6CB-534E22DD3995}"/>
          </ac:picMkLst>
        </pc:picChg>
        <pc:picChg chg="add del mod">
          <ac:chgData name="冠辰 李" userId="a9b44f5b934ee55f" providerId="LiveId" clId="{DDB9DA0D-7434-45F0-B07B-33AEA0E90EBE}" dt="2024-03-24T04:04:51.444" v="10331" actId="478"/>
          <ac:picMkLst>
            <pc:docMk/>
            <pc:sldMk cId="1736823922" sldId="289"/>
            <ac:picMk id="58" creationId="{74A7B6E8-1905-A34B-3DEE-C834B163FED2}"/>
          </ac:picMkLst>
        </pc:picChg>
        <pc:picChg chg="add del mod">
          <ac:chgData name="冠辰 李" userId="a9b44f5b934ee55f" providerId="LiveId" clId="{DDB9DA0D-7434-45F0-B07B-33AEA0E90EBE}" dt="2024-03-24T04:04:50.760" v="10330" actId="478"/>
          <ac:picMkLst>
            <pc:docMk/>
            <pc:sldMk cId="1736823922" sldId="289"/>
            <ac:picMk id="59" creationId="{8859C5B5-B62E-1CFC-BA05-1E82C85E884D}"/>
          </ac:picMkLst>
        </pc:picChg>
        <pc:picChg chg="add del mod">
          <ac:chgData name="冠辰 李" userId="a9b44f5b934ee55f" providerId="LiveId" clId="{DDB9DA0D-7434-45F0-B07B-33AEA0E90EBE}" dt="2024-03-24T04:04:50.195" v="10329" actId="478"/>
          <ac:picMkLst>
            <pc:docMk/>
            <pc:sldMk cId="1736823922" sldId="289"/>
            <ac:picMk id="60" creationId="{C11F6D36-06F3-58EF-4475-D9CB1BCD1853}"/>
          </ac:picMkLst>
        </pc:picChg>
        <pc:picChg chg="add del mod">
          <ac:chgData name="冠辰 李" userId="a9b44f5b934ee55f" providerId="LiveId" clId="{DDB9DA0D-7434-45F0-B07B-33AEA0E90EBE}" dt="2024-03-24T04:04:49.577" v="10328" actId="478"/>
          <ac:picMkLst>
            <pc:docMk/>
            <pc:sldMk cId="1736823922" sldId="289"/>
            <ac:picMk id="61" creationId="{AE4F76E2-CFC9-1C2D-9546-B4AA8799D0E9}"/>
          </ac:picMkLst>
        </pc:picChg>
        <pc:picChg chg="add del mod">
          <ac:chgData name="冠辰 李" userId="a9b44f5b934ee55f" providerId="LiveId" clId="{DDB9DA0D-7434-45F0-B07B-33AEA0E90EBE}" dt="2024-03-24T04:04:48.575" v="10327" actId="478"/>
          <ac:picMkLst>
            <pc:docMk/>
            <pc:sldMk cId="1736823922" sldId="289"/>
            <ac:picMk id="62" creationId="{E5200DE8-2CD1-82CF-C508-97B8F8EACBC1}"/>
          </ac:picMkLst>
        </pc:picChg>
        <pc:picChg chg="add del mod">
          <ac:chgData name="冠辰 李" userId="a9b44f5b934ee55f" providerId="LiveId" clId="{DDB9DA0D-7434-45F0-B07B-33AEA0E90EBE}" dt="2024-03-24T04:04:47.591" v="10326" actId="478"/>
          <ac:picMkLst>
            <pc:docMk/>
            <pc:sldMk cId="1736823922" sldId="289"/>
            <ac:picMk id="63" creationId="{DCC70B87-6B3B-82A0-3FBA-DE3953A87784}"/>
          </ac:picMkLst>
        </pc:picChg>
        <pc:picChg chg="add del mod">
          <ac:chgData name="冠辰 李" userId="a9b44f5b934ee55f" providerId="LiveId" clId="{DDB9DA0D-7434-45F0-B07B-33AEA0E90EBE}" dt="2024-03-24T04:04:47.098" v="10325" actId="478"/>
          <ac:picMkLst>
            <pc:docMk/>
            <pc:sldMk cId="1736823922" sldId="289"/>
            <ac:picMk id="64" creationId="{D6E3AFE7-1913-75AD-4CA9-013D52FEB54B}"/>
          </ac:picMkLst>
        </pc:picChg>
        <pc:picChg chg="add 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65" creationId="{EC00DF53-D6F5-16B1-F5B5-27AE52E5250F}"/>
          </ac:picMkLst>
        </pc:picChg>
        <pc:picChg chg="add del mod">
          <ac:chgData name="冠辰 李" userId="a9b44f5b934ee55f" providerId="LiveId" clId="{DDB9DA0D-7434-45F0-B07B-33AEA0E90EBE}" dt="2024-03-24T04:04:43.575" v="10323" actId="478"/>
          <ac:picMkLst>
            <pc:docMk/>
            <pc:sldMk cId="1736823922" sldId="289"/>
            <ac:picMk id="66" creationId="{D03E69FB-4E2B-2281-1045-B23363EDF51D}"/>
          </ac:picMkLst>
        </pc:picChg>
        <pc:picChg chg="add del mod">
          <ac:chgData name="冠辰 李" userId="a9b44f5b934ee55f" providerId="LiveId" clId="{DDB9DA0D-7434-45F0-B07B-33AEA0E90EBE}" dt="2024-03-24T04:04:42.863" v="10322" actId="478"/>
          <ac:picMkLst>
            <pc:docMk/>
            <pc:sldMk cId="1736823922" sldId="289"/>
            <ac:picMk id="67" creationId="{9D71D183-F188-10FE-BBA0-E1AD7FF0EC76}"/>
          </ac:picMkLst>
        </pc:picChg>
        <pc:picChg chg="add del mod">
          <ac:chgData name="冠辰 李" userId="a9b44f5b934ee55f" providerId="LiveId" clId="{DDB9DA0D-7434-45F0-B07B-33AEA0E90EBE}" dt="2024-03-24T04:04:42.176" v="10321" actId="478"/>
          <ac:picMkLst>
            <pc:docMk/>
            <pc:sldMk cId="1736823922" sldId="289"/>
            <ac:picMk id="68" creationId="{1C26B9E9-7370-9456-F87B-E79232CA8E5D}"/>
          </ac:picMkLst>
        </pc:picChg>
        <pc:picChg chg="add del mod">
          <ac:chgData name="冠辰 李" userId="a9b44f5b934ee55f" providerId="LiveId" clId="{DDB9DA0D-7434-45F0-B07B-33AEA0E90EBE}" dt="2024-03-24T04:04:41.458" v="10320" actId="478"/>
          <ac:picMkLst>
            <pc:docMk/>
            <pc:sldMk cId="1736823922" sldId="289"/>
            <ac:picMk id="69" creationId="{1880296A-A68E-87B3-4E9F-F21AD836F557}"/>
          </ac:picMkLst>
        </pc:picChg>
        <pc:picChg chg="add del mod">
          <ac:chgData name="冠辰 李" userId="a9b44f5b934ee55f" providerId="LiveId" clId="{DDB9DA0D-7434-45F0-B07B-33AEA0E90EBE}" dt="2024-03-24T04:04:40.857" v="10319" actId="478"/>
          <ac:picMkLst>
            <pc:docMk/>
            <pc:sldMk cId="1736823922" sldId="289"/>
            <ac:picMk id="70" creationId="{B40ABC68-B4DB-932E-22CE-7CD7913BCF18}"/>
          </ac:picMkLst>
        </pc:picChg>
        <pc:picChg chg="add del mod">
          <ac:chgData name="冠辰 李" userId="a9b44f5b934ee55f" providerId="LiveId" clId="{DDB9DA0D-7434-45F0-B07B-33AEA0E90EBE}" dt="2024-03-24T04:04:40.240" v="10318" actId="478"/>
          <ac:picMkLst>
            <pc:docMk/>
            <pc:sldMk cId="1736823922" sldId="289"/>
            <ac:picMk id="71" creationId="{0DE8C728-D485-5EE2-43BF-79E5110632A8}"/>
          </ac:picMkLst>
        </pc:picChg>
        <pc:picChg chg="add del mod">
          <ac:chgData name="冠辰 李" userId="a9b44f5b934ee55f" providerId="LiveId" clId="{DDB9DA0D-7434-45F0-B07B-33AEA0E90EBE}" dt="2024-03-24T04:04:39.548" v="10317" actId="478"/>
          <ac:picMkLst>
            <pc:docMk/>
            <pc:sldMk cId="1736823922" sldId="289"/>
            <ac:picMk id="72" creationId="{90855DE7-B39B-F01C-5B2B-D3E709711400}"/>
          </ac:picMkLst>
        </pc:picChg>
        <pc:picChg chg="add 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73" creationId="{9F6E94AA-1BA1-24E2-54A4-DC470362AB9F}"/>
          </ac:picMkLst>
        </pc:picChg>
        <pc:picChg chg="add del mod">
          <ac:chgData name="冠辰 李" userId="a9b44f5b934ee55f" providerId="LiveId" clId="{DDB9DA0D-7434-45F0-B07B-33AEA0E90EBE}" dt="2024-03-24T04:04:35.220" v="10315" actId="478"/>
          <ac:picMkLst>
            <pc:docMk/>
            <pc:sldMk cId="1736823922" sldId="289"/>
            <ac:picMk id="74" creationId="{0992E460-D1B9-D477-0BAF-A1934FCA4912}"/>
          </ac:picMkLst>
        </pc:picChg>
        <pc:picChg chg="add del mod">
          <ac:chgData name="冠辰 李" userId="a9b44f5b934ee55f" providerId="LiveId" clId="{DDB9DA0D-7434-45F0-B07B-33AEA0E90EBE}" dt="2024-03-24T04:04:33.955" v="10314" actId="478"/>
          <ac:picMkLst>
            <pc:docMk/>
            <pc:sldMk cId="1736823922" sldId="289"/>
            <ac:picMk id="75" creationId="{598E7520-4E34-4E9F-A02E-759F1517A71D}"/>
          </ac:picMkLst>
        </pc:picChg>
        <pc:picChg chg="add del mod">
          <ac:chgData name="冠辰 李" userId="a9b44f5b934ee55f" providerId="LiveId" clId="{DDB9DA0D-7434-45F0-B07B-33AEA0E90EBE}" dt="2024-03-24T04:04:33.072" v="10313" actId="478"/>
          <ac:picMkLst>
            <pc:docMk/>
            <pc:sldMk cId="1736823922" sldId="289"/>
            <ac:picMk id="76" creationId="{0BA32CD6-2C55-A85C-0920-2E810CF1F099}"/>
          </ac:picMkLst>
        </pc:picChg>
        <pc:picChg chg="add del mod">
          <ac:chgData name="冠辰 李" userId="a9b44f5b934ee55f" providerId="LiveId" clId="{DDB9DA0D-7434-45F0-B07B-33AEA0E90EBE}" dt="2024-03-24T04:04:32.284" v="10312" actId="478"/>
          <ac:picMkLst>
            <pc:docMk/>
            <pc:sldMk cId="1736823922" sldId="289"/>
            <ac:picMk id="77" creationId="{E522D7FE-1122-24B1-9DF8-6A2053EE0949}"/>
          </ac:picMkLst>
        </pc:picChg>
        <pc:picChg chg="add del mod">
          <ac:chgData name="冠辰 李" userId="a9b44f5b934ee55f" providerId="LiveId" clId="{DDB9DA0D-7434-45F0-B07B-33AEA0E90EBE}" dt="2024-03-24T04:04:31.598" v="10311" actId="478"/>
          <ac:picMkLst>
            <pc:docMk/>
            <pc:sldMk cId="1736823922" sldId="289"/>
            <ac:picMk id="78" creationId="{7FE25D8C-1DEF-D26B-F119-A8C3EAA4EA9C}"/>
          </ac:picMkLst>
        </pc:picChg>
        <pc:picChg chg="add del mod">
          <ac:chgData name="冠辰 李" userId="a9b44f5b934ee55f" providerId="LiveId" clId="{DDB9DA0D-7434-45F0-B07B-33AEA0E90EBE}" dt="2024-03-24T04:04:30.779" v="10310" actId="478"/>
          <ac:picMkLst>
            <pc:docMk/>
            <pc:sldMk cId="1736823922" sldId="289"/>
            <ac:picMk id="79" creationId="{7A77BCCC-5AC6-5933-DA9F-1FB71A33BB1E}"/>
          </ac:picMkLst>
        </pc:picChg>
        <pc:picChg chg="add del mod">
          <ac:chgData name="冠辰 李" userId="a9b44f5b934ee55f" providerId="LiveId" clId="{DDB9DA0D-7434-45F0-B07B-33AEA0E90EBE}" dt="2024-03-24T04:04:30.182" v="10309" actId="478"/>
          <ac:picMkLst>
            <pc:docMk/>
            <pc:sldMk cId="1736823922" sldId="289"/>
            <ac:picMk id="80" creationId="{978ED7E1-BC1A-D40D-6A00-2AA3AE0C9D33}"/>
          </ac:picMkLst>
        </pc:picChg>
        <pc:picChg chg="add del mod">
          <ac:chgData name="冠辰 李" userId="a9b44f5b934ee55f" providerId="LiveId" clId="{DDB9DA0D-7434-45F0-B07B-33AEA0E90EBE}" dt="2024-03-24T04:04:29.551" v="10308" actId="478"/>
          <ac:picMkLst>
            <pc:docMk/>
            <pc:sldMk cId="1736823922" sldId="289"/>
            <ac:picMk id="81" creationId="{F7F5901B-4123-8A85-EBF1-F28FE02ED661}"/>
          </ac:picMkLst>
        </pc:picChg>
        <pc:picChg chg="add del mod">
          <ac:chgData name="冠辰 李" userId="a9b44f5b934ee55f" providerId="LiveId" clId="{DDB9DA0D-7434-45F0-B07B-33AEA0E90EBE}" dt="2024-03-24T04:04:28.961" v="10307" actId="478"/>
          <ac:picMkLst>
            <pc:docMk/>
            <pc:sldMk cId="1736823922" sldId="289"/>
            <ac:picMk id="82" creationId="{F0D1CB80-3544-9622-6B51-9D13C7D6F8A9}"/>
          </ac:picMkLst>
        </pc:picChg>
        <pc:picChg chg="add del mod">
          <ac:chgData name="冠辰 李" userId="a9b44f5b934ee55f" providerId="LiveId" clId="{DDB9DA0D-7434-45F0-B07B-33AEA0E90EBE}" dt="2024-03-24T04:04:28.407" v="10306" actId="478"/>
          <ac:picMkLst>
            <pc:docMk/>
            <pc:sldMk cId="1736823922" sldId="289"/>
            <ac:picMk id="83" creationId="{50EA648D-A010-6D76-1D97-0EBBA221B136}"/>
          </ac:picMkLst>
        </pc:picChg>
        <pc:picChg chg="add del mod">
          <ac:chgData name="冠辰 李" userId="a9b44f5b934ee55f" providerId="LiveId" clId="{DDB9DA0D-7434-45F0-B07B-33AEA0E90EBE}" dt="2024-03-24T04:04:27.259" v="10305" actId="478"/>
          <ac:picMkLst>
            <pc:docMk/>
            <pc:sldMk cId="1736823922" sldId="289"/>
            <ac:picMk id="84" creationId="{7FADDEC6-7840-5F58-A8A6-ABCB2F6D8C5D}"/>
          </ac:picMkLst>
        </pc:picChg>
        <pc:picChg chg="add del mod">
          <ac:chgData name="冠辰 李" userId="a9b44f5b934ee55f" providerId="LiveId" clId="{DDB9DA0D-7434-45F0-B07B-33AEA0E90EBE}" dt="2024-03-24T04:04:26.559" v="10304" actId="478"/>
          <ac:picMkLst>
            <pc:docMk/>
            <pc:sldMk cId="1736823922" sldId="289"/>
            <ac:picMk id="85" creationId="{B1C62477-7DEF-D8D8-882D-8A801B25EF4F}"/>
          </ac:picMkLst>
        </pc:picChg>
        <pc:picChg chg="add del mod">
          <ac:chgData name="冠辰 李" userId="a9b44f5b934ee55f" providerId="LiveId" clId="{DDB9DA0D-7434-45F0-B07B-33AEA0E90EBE}" dt="2024-03-24T04:04:25.387" v="10303" actId="478"/>
          <ac:picMkLst>
            <pc:docMk/>
            <pc:sldMk cId="1736823922" sldId="289"/>
            <ac:picMk id="86" creationId="{9FEA7ED6-CD47-C7EB-9805-3FCACB7E4206}"/>
          </ac:picMkLst>
        </pc:picChg>
        <pc:picChg chg="add del mod">
          <ac:chgData name="冠辰 李" userId="a9b44f5b934ee55f" providerId="LiveId" clId="{DDB9DA0D-7434-45F0-B07B-33AEA0E90EBE}" dt="2024-03-24T04:04:24.609" v="10302" actId="478"/>
          <ac:picMkLst>
            <pc:docMk/>
            <pc:sldMk cId="1736823922" sldId="289"/>
            <ac:picMk id="87" creationId="{54161B31-059B-301E-10C6-9A04928B97F0}"/>
          </ac:picMkLst>
        </pc:picChg>
        <pc:picChg chg="add del mod">
          <ac:chgData name="冠辰 李" userId="a9b44f5b934ee55f" providerId="LiveId" clId="{DDB9DA0D-7434-45F0-B07B-33AEA0E90EBE}" dt="2024-03-24T04:04:23.454" v="10301" actId="478"/>
          <ac:picMkLst>
            <pc:docMk/>
            <pc:sldMk cId="1736823922" sldId="289"/>
            <ac:picMk id="88" creationId="{30AB7388-9451-E73C-23B8-B2122C27E7C1}"/>
          </ac:picMkLst>
        </pc:picChg>
        <pc:picChg chg="add 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89" creationId="{B1D4154D-97DB-B795-F3E5-4F5F7FD16981}"/>
          </ac:picMkLst>
        </pc:picChg>
        <pc:picChg chg="add del mod">
          <ac:chgData name="冠辰 李" userId="a9b44f5b934ee55f" providerId="LiveId" clId="{DDB9DA0D-7434-45F0-B07B-33AEA0E90EBE}" dt="2024-03-24T04:04:18.787" v="10299" actId="478"/>
          <ac:picMkLst>
            <pc:docMk/>
            <pc:sldMk cId="1736823922" sldId="289"/>
            <ac:picMk id="90" creationId="{7EB23FBF-D92D-A4D9-69DE-871E5FE5DB2C}"/>
          </ac:picMkLst>
        </pc:picChg>
        <pc:picChg chg="add del mod">
          <ac:chgData name="冠辰 李" userId="a9b44f5b934ee55f" providerId="LiveId" clId="{DDB9DA0D-7434-45F0-B07B-33AEA0E90EBE}" dt="2024-03-24T04:04:18.146" v="10298" actId="478"/>
          <ac:picMkLst>
            <pc:docMk/>
            <pc:sldMk cId="1736823922" sldId="289"/>
            <ac:picMk id="91" creationId="{16DC9801-A32E-27F6-8550-A4B62D3F0296}"/>
          </ac:picMkLst>
        </pc:picChg>
        <pc:picChg chg="add del mod">
          <ac:chgData name="冠辰 李" userId="a9b44f5b934ee55f" providerId="LiveId" clId="{DDB9DA0D-7434-45F0-B07B-33AEA0E90EBE}" dt="2024-03-24T04:04:17.144" v="10297" actId="478"/>
          <ac:picMkLst>
            <pc:docMk/>
            <pc:sldMk cId="1736823922" sldId="289"/>
            <ac:picMk id="92" creationId="{49C93288-C3BC-3D39-90F3-28C097643769}"/>
          </ac:picMkLst>
        </pc:picChg>
        <pc:picChg chg="add del mod">
          <ac:chgData name="冠辰 李" userId="a9b44f5b934ee55f" providerId="LiveId" clId="{DDB9DA0D-7434-45F0-B07B-33AEA0E90EBE}" dt="2024-03-24T04:04:15.174" v="10296" actId="478"/>
          <ac:picMkLst>
            <pc:docMk/>
            <pc:sldMk cId="1736823922" sldId="289"/>
            <ac:picMk id="93" creationId="{F4F21F42-1512-93B1-A582-775273D2FD64}"/>
          </ac:picMkLst>
        </pc:picChg>
        <pc:picChg chg="add del mod">
          <ac:chgData name="冠辰 李" userId="a9b44f5b934ee55f" providerId="LiveId" clId="{DDB9DA0D-7434-45F0-B07B-33AEA0E90EBE}" dt="2024-03-24T04:04:14.358" v="10295" actId="478"/>
          <ac:picMkLst>
            <pc:docMk/>
            <pc:sldMk cId="1736823922" sldId="289"/>
            <ac:picMk id="94" creationId="{EF6BF5F4-2BB3-D014-D824-4FA0488CE2DF}"/>
          </ac:picMkLst>
        </pc:picChg>
        <pc:picChg chg="add del mod">
          <ac:chgData name="冠辰 李" userId="a9b44f5b934ee55f" providerId="LiveId" clId="{DDB9DA0D-7434-45F0-B07B-33AEA0E90EBE}" dt="2024-03-24T04:04:13.629" v="10294" actId="478"/>
          <ac:picMkLst>
            <pc:docMk/>
            <pc:sldMk cId="1736823922" sldId="289"/>
            <ac:picMk id="95" creationId="{9C9F8004-BF26-05FC-1D67-7CAF9DBE86B7}"/>
          </ac:picMkLst>
        </pc:picChg>
        <pc:picChg chg="add del mod">
          <ac:chgData name="冠辰 李" userId="a9b44f5b934ee55f" providerId="LiveId" clId="{DDB9DA0D-7434-45F0-B07B-33AEA0E90EBE}" dt="2024-03-24T04:04:12.425" v="10293" actId="478"/>
          <ac:picMkLst>
            <pc:docMk/>
            <pc:sldMk cId="1736823922" sldId="289"/>
            <ac:picMk id="96" creationId="{E4D462E6-038E-158E-3923-E75CFE9ECE8D}"/>
          </ac:picMkLst>
        </pc:picChg>
        <pc:picChg chg="add del mod">
          <ac:chgData name="冠辰 李" userId="a9b44f5b934ee55f" providerId="LiveId" clId="{DDB9DA0D-7434-45F0-B07B-33AEA0E90EBE}" dt="2024-03-24T04:04:11.724" v="10292" actId="478"/>
          <ac:picMkLst>
            <pc:docMk/>
            <pc:sldMk cId="1736823922" sldId="289"/>
            <ac:picMk id="97" creationId="{8DDA8894-9A19-D458-03DB-12A389725EB2}"/>
          </ac:picMkLst>
        </pc:picChg>
        <pc:picChg chg="add del mod">
          <ac:chgData name="冠辰 李" userId="a9b44f5b934ee55f" providerId="LiveId" clId="{DDB9DA0D-7434-45F0-B07B-33AEA0E90EBE}" dt="2024-03-24T04:04:10.956" v="10291" actId="478"/>
          <ac:picMkLst>
            <pc:docMk/>
            <pc:sldMk cId="1736823922" sldId="289"/>
            <ac:picMk id="98" creationId="{64ED6814-7D35-F797-B781-387BCD59BAEB}"/>
          </ac:picMkLst>
        </pc:picChg>
        <pc:picChg chg="add del mod">
          <ac:chgData name="冠辰 李" userId="a9b44f5b934ee55f" providerId="LiveId" clId="{DDB9DA0D-7434-45F0-B07B-33AEA0E90EBE}" dt="2024-03-24T04:04:10.392" v="10290" actId="478"/>
          <ac:picMkLst>
            <pc:docMk/>
            <pc:sldMk cId="1736823922" sldId="289"/>
            <ac:picMk id="99" creationId="{7EBD2A46-3B8C-88B7-EE9E-D1B5CC304DB1}"/>
          </ac:picMkLst>
        </pc:picChg>
        <pc:picChg chg="add del mod">
          <ac:chgData name="冠辰 李" userId="a9b44f5b934ee55f" providerId="LiveId" clId="{DDB9DA0D-7434-45F0-B07B-33AEA0E90EBE}" dt="2024-03-24T04:04:09.833" v="10289" actId="478"/>
          <ac:picMkLst>
            <pc:docMk/>
            <pc:sldMk cId="1736823922" sldId="289"/>
            <ac:picMk id="100" creationId="{26419E19-8D3F-1FBE-9019-E3570F4017C2}"/>
          </ac:picMkLst>
        </pc:picChg>
        <pc:picChg chg="add del mod">
          <ac:chgData name="冠辰 李" userId="a9b44f5b934ee55f" providerId="LiveId" clId="{DDB9DA0D-7434-45F0-B07B-33AEA0E90EBE}" dt="2024-03-24T04:04:09.103" v="10288" actId="478"/>
          <ac:picMkLst>
            <pc:docMk/>
            <pc:sldMk cId="1736823922" sldId="289"/>
            <ac:picMk id="101" creationId="{E5E5D927-3050-EC0B-1C35-85E502D61720}"/>
          </ac:picMkLst>
        </pc:picChg>
        <pc:picChg chg="add del mod">
          <ac:chgData name="冠辰 李" userId="a9b44f5b934ee55f" providerId="LiveId" clId="{DDB9DA0D-7434-45F0-B07B-33AEA0E90EBE}" dt="2024-03-24T04:04:08.448" v="10287" actId="478"/>
          <ac:picMkLst>
            <pc:docMk/>
            <pc:sldMk cId="1736823922" sldId="289"/>
            <ac:picMk id="102" creationId="{F4FB6313-3799-721E-9218-27791D4F22D6}"/>
          </ac:picMkLst>
        </pc:picChg>
        <pc:picChg chg="add 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103" creationId="{ACD0FE51-B21D-770A-5537-7592773DA7FA}"/>
          </ac:picMkLst>
        </pc:picChg>
        <pc:picChg chg="add del mod">
          <ac:chgData name="冠辰 李" userId="a9b44f5b934ee55f" providerId="LiveId" clId="{DDB9DA0D-7434-45F0-B07B-33AEA0E90EBE}" dt="2024-03-24T04:04:02.683" v="10285" actId="478"/>
          <ac:picMkLst>
            <pc:docMk/>
            <pc:sldMk cId="1736823922" sldId="289"/>
            <ac:picMk id="104" creationId="{2ED9DB01-270F-DF7E-076B-004D0A7D6C7C}"/>
          </ac:picMkLst>
        </pc:picChg>
        <pc:picChg chg="add del mod">
          <ac:chgData name="冠辰 李" userId="a9b44f5b934ee55f" providerId="LiveId" clId="{DDB9DA0D-7434-45F0-B07B-33AEA0E90EBE}" dt="2024-03-24T04:04:01.261" v="10284" actId="478"/>
          <ac:picMkLst>
            <pc:docMk/>
            <pc:sldMk cId="1736823922" sldId="289"/>
            <ac:picMk id="105" creationId="{62EDFE57-3459-1176-10B3-1A2A2032B751}"/>
          </ac:picMkLst>
        </pc:picChg>
        <pc:picChg chg="add 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106" creationId="{65ACD8FD-44B5-0D29-9FF0-3A9020DBF826}"/>
          </ac:picMkLst>
        </pc:picChg>
        <pc:picChg chg="add 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107" creationId="{604AEA07-DB2B-564B-B3D5-AB4BD831A7A6}"/>
          </ac:picMkLst>
        </pc:picChg>
        <pc:picChg chg="add 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108" creationId="{5E781715-8632-2EC6-0378-3F77833483BB}"/>
          </ac:picMkLst>
        </pc:picChg>
        <pc:picChg chg="add 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109" creationId="{C0FCBD22-FBD4-5AB4-CB26-D74E2C2AD524}"/>
          </ac:picMkLst>
        </pc:picChg>
        <pc:picChg chg="add del mod">
          <ac:chgData name="冠辰 李" userId="a9b44f5b934ee55f" providerId="LiveId" clId="{DDB9DA0D-7434-45F0-B07B-33AEA0E90EBE}" dt="2024-03-24T04:03:44.874" v="10279" actId="478"/>
          <ac:picMkLst>
            <pc:docMk/>
            <pc:sldMk cId="1736823922" sldId="289"/>
            <ac:picMk id="110" creationId="{573AF1B3-FB0E-46A9-F7D7-7D22FE500C38}"/>
          </ac:picMkLst>
        </pc:picChg>
        <pc:picChg chg="add del mod">
          <ac:chgData name="冠辰 李" userId="a9b44f5b934ee55f" providerId="LiveId" clId="{DDB9DA0D-7434-45F0-B07B-33AEA0E90EBE}" dt="2024-03-24T04:03:44.103" v="10278" actId="478"/>
          <ac:picMkLst>
            <pc:docMk/>
            <pc:sldMk cId="1736823922" sldId="289"/>
            <ac:picMk id="111" creationId="{29C7DE15-1639-2476-B168-A329BCF41086}"/>
          </ac:picMkLst>
        </pc:picChg>
        <pc:picChg chg="add del mod">
          <ac:chgData name="冠辰 李" userId="a9b44f5b934ee55f" providerId="LiveId" clId="{DDB9DA0D-7434-45F0-B07B-33AEA0E90EBE}" dt="2024-03-24T04:03:43.223" v="10277" actId="478"/>
          <ac:picMkLst>
            <pc:docMk/>
            <pc:sldMk cId="1736823922" sldId="289"/>
            <ac:picMk id="112" creationId="{AFF49AB1-81B8-D10C-67E7-80F7F5119EB5}"/>
          </ac:picMkLst>
        </pc:picChg>
        <pc:picChg chg="add del mod">
          <ac:chgData name="冠辰 李" userId="a9b44f5b934ee55f" providerId="LiveId" clId="{DDB9DA0D-7434-45F0-B07B-33AEA0E90EBE}" dt="2024-03-24T04:03:41.933" v="10276" actId="478"/>
          <ac:picMkLst>
            <pc:docMk/>
            <pc:sldMk cId="1736823922" sldId="289"/>
            <ac:picMk id="113" creationId="{C7DE1A87-AD40-70DD-5C8C-2D990CED63D3}"/>
          </ac:picMkLst>
        </pc:picChg>
        <pc:picChg chg="add mod">
          <ac:chgData name="冠辰 李" userId="a9b44f5b934ee55f" providerId="LiveId" clId="{DDB9DA0D-7434-45F0-B07B-33AEA0E90EBE}" dt="2024-03-24T04:05:54.049" v="10340" actId="1076"/>
          <ac:picMkLst>
            <pc:docMk/>
            <pc:sldMk cId="1736823922" sldId="289"/>
            <ac:picMk id="114" creationId="{F315012C-0A51-8DCD-AA5F-56B2953C8BBF}"/>
          </ac:picMkLst>
        </pc:picChg>
        <pc:picChg chg="add del mod">
          <ac:chgData name="冠辰 李" userId="a9b44f5b934ee55f" providerId="LiveId" clId="{DDB9DA0D-7434-45F0-B07B-33AEA0E90EBE}" dt="2024-03-24T04:03:37.564" v="10274" actId="478"/>
          <ac:picMkLst>
            <pc:docMk/>
            <pc:sldMk cId="1736823922" sldId="289"/>
            <ac:picMk id="115" creationId="{3AF29387-AB95-2F9A-6119-30385ECA5EAA}"/>
          </ac:picMkLst>
        </pc:picChg>
        <pc:picChg chg="mod">
          <ac:chgData name="冠辰 李" userId="a9b44f5b934ee55f" providerId="LiveId" clId="{DDB9DA0D-7434-45F0-B07B-33AEA0E90EBE}" dt="2024-03-24T04:05:59.399" v="10342" actId="1076"/>
          <ac:picMkLst>
            <pc:docMk/>
            <pc:sldMk cId="1736823922" sldId="289"/>
            <ac:picMk id="119" creationId="{2EA9D589-3A2B-3B2D-A0FE-4223D67D490F}"/>
          </ac:picMkLst>
        </pc:picChg>
        <pc:picChg chg="mod">
          <ac:chgData name="冠辰 李" userId="a9b44f5b934ee55f" providerId="LiveId" clId="{DDB9DA0D-7434-45F0-B07B-33AEA0E90EBE}" dt="2024-03-24T04:05:59.399" v="10342" actId="1076"/>
          <ac:picMkLst>
            <pc:docMk/>
            <pc:sldMk cId="1736823922" sldId="289"/>
            <ac:picMk id="120" creationId="{B757934F-621D-C43D-25D1-C0E49C3FE0B6}"/>
          </ac:picMkLst>
        </pc:picChg>
        <pc:picChg chg="mod">
          <ac:chgData name="冠辰 李" userId="a9b44f5b934ee55f" providerId="LiveId" clId="{DDB9DA0D-7434-45F0-B07B-33AEA0E90EBE}" dt="2024-03-24T04:05:59.399" v="10342" actId="1076"/>
          <ac:picMkLst>
            <pc:docMk/>
            <pc:sldMk cId="1736823922" sldId="289"/>
            <ac:picMk id="121" creationId="{0E283E0E-5A7C-DEEF-FBED-021C1BBFE570}"/>
          </ac:picMkLst>
        </pc:picChg>
        <pc:picChg chg="mod">
          <ac:chgData name="冠辰 李" userId="a9b44f5b934ee55f" providerId="LiveId" clId="{DDB9DA0D-7434-45F0-B07B-33AEA0E90EBE}" dt="2024-03-24T04:05:59.399" v="10342" actId="1076"/>
          <ac:picMkLst>
            <pc:docMk/>
            <pc:sldMk cId="1736823922" sldId="289"/>
            <ac:picMk id="122" creationId="{807EA66D-3421-6BDF-597C-E389A590BA32}"/>
          </ac:picMkLst>
        </pc:picChg>
        <pc:picChg chg="mod">
          <ac:chgData name="冠辰 李" userId="a9b44f5b934ee55f" providerId="LiveId" clId="{DDB9DA0D-7434-45F0-B07B-33AEA0E90EBE}" dt="2024-03-24T04:05:59.399" v="10342" actId="1076"/>
          <ac:picMkLst>
            <pc:docMk/>
            <pc:sldMk cId="1736823922" sldId="289"/>
            <ac:picMk id="123" creationId="{7B13FFF2-FE1E-E846-8CC3-C8B52BFD77B7}"/>
          </ac:picMkLst>
        </pc:picChg>
        <pc:picChg chg="add mod">
          <ac:chgData name="冠辰 李" userId="a9b44f5b934ee55f" providerId="LiveId" clId="{DDB9DA0D-7434-45F0-B07B-33AEA0E90EBE}" dt="2024-03-24T04:07:52.259" v="10372" actId="164"/>
          <ac:picMkLst>
            <pc:docMk/>
            <pc:sldMk cId="1736823922" sldId="289"/>
            <ac:picMk id="124" creationId="{DFBCA318-B02E-D21B-A31D-558FD73AB1FE}"/>
          </ac:picMkLst>
        </pc:picChg>
        <pc:picChg chg="add mod">
          <ac:chgData name="冠辰 李" userId="a9b44f5b934ee55f" providerId="LiveId" clId="{DDB9DA0D-7434-45F0-B07B-33AEA0E90EBE}" dt="2024-03-24T04:07:52.259" v="10372" actId="164"/>
          <ac:picMkLst>
            <pc:docMk/>
            <pc:sldMk cId="1736823922" sldId="289"/>
            <ac:picMk id="125" creationId="{CE5BF4C0-D3D3-673F-EB07-4F9CD1BFFE3A}"/>
          </ac:picMkLst>
        </pc:picChg>
        <pc:picChg chg="add mod">
          <ac:chgData name="冠辰 李" userId="a9b44f5b934ee55f" providerId="LiveId" clId="{DDB9DA0D-7434-45F0-B07B-33AEA0E90EBE}" dt="2024-03-24T04:07:52.259" v="10372" actId="164"/>
          <ac:picMkLst>
            <pc:docMk/>
            <pc:sldMk cId="1736823922" sldId="289"/>
            <ac:picMk id="126" creationId="{CCC08E5B-9A7C-AE89-3AE0-B3B1ADF7CD99}"/>
          </ac:picMkLst>
        </pc:picChg>
        <pc:picChg chg="add mod">
          <ac:chgData name="冠辰 李" userId="a9b44f5b934ee55f" providerId="LiveId" clId="{DDB9DA0D-7434-45F0-B07B-33AEA0E90EBE}" dt="2024-03-24T04:07:52.259" v="10372" actId="164"/>
          <ac:picMkLst>
            <pc:docMk/>
            <pc:sldMk cId="1736823922" sldId="289"/>
            <ac:picMk id="127" creationId="{55DCD4A8-A444-9E81-5AD2-FE608B840BAE}"/>
          </ac:picMkLst>
        </pc:picChg>
        <pc:picChg chg="add mod">
          <ac:chgData name="冠辰 李" userId="a9b44f5b934ee55f" providerId="LiveId" clId="{DDB9DA0D-7434-45F0-B07B-33AEA0E90EBE}" dt="2024-03-24T04:07:52.259" v="10372" actId="164"/>
          <ac:picMkLst>
            <pc:docMk/>
            <pc:sldMk cId="1736823922" sldId="289"/>
            <ac:picMk id="128" creationId="{05E244EA-69E7-4A53-C109-BAACDB82DF7E}"/>
          </ac:picMkLst>
        </pc:picChg>
        <pc:picChg chg="add mod">
          <ac:chgData name="冠辰 李" userId="a9b44f5b934ee55f" providerId="LiveId" clId="{DDB9DA0D-7434-45F0-B07B-33AEA0E90EBE}" dt="2024-03-24T04:12:36.816" v="10373"/>
          <ac:picMkLst>
            <pc:docMk/>
            <pc:sldMk cId="1736823922" sldId="289"/>
            <ac:picMk id="130" creationId="{48604DD7-EC7C-01AC-A891-C1C856AA3C44}"/>
          </ac:picMkLst>
        </pc:picChg>
        <pc:picChg chg="add mod">
          <ac:chgData name="冠辰 李" userId="a9b44f5b934ee55f" providerId="LiveId" clId="{DDB9DA0D-7434-45F0-B07B-33AEA0E90EBE}" dt="2024-03-24T04:12:36.816" v="10373"/>
          <ac:picMkLst>
            <pc:docMk/>
            <pc:sldMk cId="1736823922" sldId="289"/>
            <ac:picMk id="131" creationId="{DF5B01E4-F028-C34D-672F-A5889217CD22}"/>
          </ac:picMkLst>
        </pc:picChg>
        <pc:picChg chg="add mod">
          <ac:chgData name="冠辰 李" userId="a9b44f5b934ee55f" providerId="LiveId" clId="{DDB9DA0D-7434-45F0-B07B-33AEA0E90EBE}" dt="2024-03-24T04:12:36.816" v="10373"/>
          <ac:picMkLst>
            <pc:docMk/>
            <pc:sldMk cId="1736823922" sldId="289"/>
            <ac:picMk id="132" creationId="{A5A78703-9F32-D37D-DDBC-38241218B3E9}"/>
          </ac:picMkLst>
        </pc:picChg>
        <pc:picChg chg="add mod">
          <ac:chgData name="冠辰 李" userId="a9b44f5b934ee55f" providerId="LiveId" clId="{DDB9DA0D-7434-45F0-B07B-33AEA0E90EBE}" dt="2024-03-24T04:12:36.816" v="10373"/>
          <ac:picMkLst>
            <pc:docMk/>
            <pc:sldMk cId="1736823922" sldId="289"/>
            <ac:picMk id="133" creationId="{662C8706-434A-B1DE-EB05-D0D9839E80EE}"/>
          </ac:picMkLst>
        </pc:picChg>
        <pc:picChg chg="add mod">
          <ac:chgData name="冠辰 李" userId="a9b44f5b934ee55f" providerId="LiveId" clId="{DDB9DA0D-7434-45F0-B07B-33AEA0E90EBE}" dt="2024-03-24T04:12:36.816" v="10373"/>
          <ac:picMkLst>
            <pc:docMk/>
            <pc:sldMk cId="1736823922" sldId="289"/>
            <ac:picMk id="134" creationId="{95CC5661-DD83-0A1F-1A75-2B238590CA86}"/>
          </ac:picMkLst>
        </pc:picChg>
        <pc:picChg chg="add mod">
          <ac:chgData name="冠辰 李" userId="a9b44f5b934ee55f" providerId="LiveId" clId="{DDB9DA0D-7434-45F0-B07B-33AEA0E90EBE}" dt="2024-03-24T04:12:36.816" v="10373"/>
          <ac:picMkLst>
            <pc:docMk/>
            <pc:sldMk cId="1736823922" sldId="289"/>
            <ac:picMk id="135" creationId="{2543D876-C15B-D55A-7C17-9F5527E6F8B3}"/>
          </ac:picMkLst>
        </pc:picChg>
        <pc:picChg chg="add mod">
          <ac:chgData name="冠辰 李" userId="a9b44f5b934ee55f" providerId="LiveId" clId="{DDB9DA0D-7434-45F0-B07B-33AEA0E90EBE}" dt="2024-03-24T04:12:36.816" v="10373"/>
          <ac:picMkLst>
            <pc:docMk/>
            <pc:sldMk cId="1736823922" sldId="289"/>
            <ac:picMk id="136" creationId="{063E8C31-B71F-A266-15F2-630A2A0F111B}"/>
          </ac:picMkLst>
        </pc:picChg>
        <pc:picChg chg="add mod">
          <ac:chgData name="冠辰 李" userId="a9b44f5b934ee55f" providerId="LiveId" clId="{DDB9DA0D-7434-45F0-B07B-33AEA0E90EBE}" dt="2024-03-24T04:12:36.816" v="10373"/>
          <ac:picMkLst>
            <pc:docMk/>
            <pc:sldMk cId="1736823922" sldId="289"/>
            <ac:picMk id="137" creationId="{2DEC1F88-3863-DE5F-0FA8-03F57D228240}"/>
          </ac:picMkLst>
        </pc:picChg>
        <pc:picChg chg="add mod">
          <ac:chgData name="冠辰 李" userId="a9b44f5b934ee55f" providerId="LiveId" clId="{DDB9DA0D-7434-45F0-B07B-33AEA0E90EBE}" dt="2024-03-24T04:12:36.816" v="10373"/>
          <ac:picMkLst>
            <pc:docMk/>
            <pc:sldMk cId="1736823922" sldId="289"/>
            <ac:picMk id="138" creationId="{558811E1-79DD-E55A-30A3-7DF7E0D11F58}"/>
          </ac:picMkLst>
        </pc:picChg>
        <pc:picChg chg="add mod">
          <ac:chgData name="冠辰 李" userId="a9b44f5b934ee55f" providerId="LiveId" clId="{DDB9DA0D-7434-45F0-B07B-33AEA0E90EBE}" dt="2024-03-24T04:12:36.816" v="10373"/>
          <ac:picMkLst>
            <pc:docMk/>
            <pc:sldMk cId="1736823922" sldId="289"/>
            <ac:picMk id="139" creationId="{FEF30A26-6E10-16B8-96B6-72DB205BD38C}"/>
          </ac:picMkLst>
        </pc:picChg>
        <pc:picChg chg="add mod">
          <ac:chgData name="冠辰 李" userId="a9b44f5b934ee55f" providerId="LiveId" clId="{DDB9DA0D-7434-45F0-B07B-33AEA0E90EBE}" dt="2024-03-24T04:13:17.682" v="10388" actId="164"/>
          <ac:picMkLst>
            <pc:docMk/>
            <pc:sldMk cId="1736823922" sldId="289"/>
            <ac:picMk id="140" creationId="{02A3E76D-FF92-924E-8811-BDF15E6816AA}"/>
          </ac:picMkLst>
        </pc:picChg>
        <pc:picChg chg="add mod">
          <ac:chgData name="冠辰 李" userId="a9b44f5b934ee55f" providerId="LiveId" clId="{DDB9DA0D-7434-45F0-B07B-33AEA0E90EBE}" dt="2024-03-24T04:13:17.682" v="10388" actId="164"/>
          <ac:picMkLst>
            <pc:docMk/>
            <pc:sldMk cId="1736823922" sldId="289"/>
            <ac:picMk id="141" creationId="{5C41FF02-6A63-DE68-356B-673CA800DDC6}"/>
          </ac:picMkLst>
        </pc:picChg>
        <pc:picChg chg="add mod">
          <ac:chgData name="冠辰 李" userId="a9b44f5b934ee55f" providerId="LiveId" clId="{DDB9DA0D-7434-45F0-B07B-33AEA0E90EBE}" dt="2024-03-24T04:13:17.682" v="10388" actId="164"/>
          <ac:picMkLst>
            <pc:docMk/>
            <pc:sldMk cId="1736823922" sldId="289"/>
            <ac:picMk id="142" creationId="{5BB2AB77-6126-6388-FEB2-C4ADC019AEF3}"/>
          </ac:picMkLst>
        </pc:picChg>
        <pc:picChg chg="add mod">
          <ac:chgData name="冠辰 李" userId="a9b44f5b934ee55f" providerId="LiveId" clId="{DDB9DA0D-7434-45F0-B07B-33AEA0E90EBE}" dt="2024-03-24T04:13:17.682" v="10388" actId="164"/>
          <ac:picMkLst>
            <pc:docMk/>
            <pc:sldMk cId="1736823922" sldId="289"/>
            <ac:picMk id="143" creationId="{30915980-C256-A2DC-0413-ACE2E02842F1}"/>
          </ac:picMkLst>
        </pc:picChg>
        <pc:picChg chg="add mod">
          <ac:chgData name="冠辰 李" userId="a9b44f5b934ee55f" providerId="LiveId" clId="{DDB9DA0D-7434-45F0-B07B-33AEA0E90EBE}" dt="2024-03-24T04:13:17.682" v="10388" actId="164"/>
          <ac:picMkLst>
            <pc:docMk/>
            <pc:sldMk cId="1736823922" sldId="289"/>
            <ac:picMk id="144" creationId="{B33D1194-DCB0-7F8F-07F8-6A5CBB0293C3}"/>
          </ac:picMkLst>
        </pc:picChg>
        <pc:picChg chg="add mod">
          <ac:chgData name="冠辰 李" userId="a9b44f5b934ee55f" providerId="LiveId" clId="{DDB9DA0D-7434-45F0-B07B-33AEA0E90EBE}" dt="2024-03-24T04:13:17.682" v="10388" actId="164"/>
          <ac:picMkLst>
            <pc:docMk/>
            <pc:sldMk cId="1736823922" sldId="289"/>
            <ac:picMk id="145" creationId="{0177974D-24FB-42E0-522F-A67DD0711A4A}"/>
          </ac:picMkLst>
        </pc:picChg>
        <pc:picChg chg="add mod">
          <ac:chgData name="冠辰 李" userId="a9b44f5b934ee55f" providerId="LiveId" clId="{DDB9DA0D-7434-45F0-B07B-33AEA0E90EBE}" dt="2024-03-24T04:13:17.682" v="10388" actId="164"/>
          <ac:picMkLst>
            <pc:docMk/>
            <pc:sldMk cId="1736823922" sldId="289"/>
            <ac:picMk id="146" creationId="{0E57FD07-B057-9BDE-78D0-745D30E71A52}"/>
          </ac:picMkLst>
        </pc:picChg>
        <pc:picChg chg="add mod">
          <ac:chgData name="冠辰 李" userId="a9b44f5b934ee55f" providerId="LiveId" clId="{DDB9DA0D-7434-45F0-B07B-33AEA0E90EBE}" dt="2024-03-24T04:13:17.682" v="10388" actId="164"/>
          <ac:picMkLst>
            <pc:docMk/>
            <pc:sldMk cId="1736823922" sldId="289"/>
            <ac:picMk id="147" creationId="{503F3F77-DD50-D85F-3A76-4A093515C136}"/>
          </ac:picMkLst>
        </pc:picChg>
        <pc:picChg chg="add mod">
          <ac:chgData name="冠辰 李" userId="a9b44f5b934ee55f" providerId="LiveId" clId="{DDB9DA0D-7434-45F0-B07B-33AEA0E90EBE}" dt="2024-03-24T04:13:17.682" v="10388" actId="164"/>
          <ac:picMkLst>
            <pc:docMk/>
            <pc:sldMk cId="1736823922" sldId="289"/>
            <ac:picMk id="148" creationId="{A5118506-92F6-B9FE-ACDD-602974CA7EC9}"/>
          </ac:picMkLst>
        </pc:picChg>
        <pc:picChg chg="add mod">
          <ac:chgData name="冠辰 李" userId="a9b44f5b934ee55f" providerId="LiveId" clId="{DDB9DA0D-7434-45F0-B07B-33AEA0E90EBE}" dt="2024-03-24T04:13:17.682" v="10388" actId="164"/>
          <ac:picMkLst>
            <pc:docMk/>
            <pc:sldMk cId="1736823922" sldId="289"/>
            <ac:picMk id="149" creationId="{4E2EFF19-E9E4-A7EB-559A-B39627528723}"/>
          </ac:picMkLst>
        </pc:picChg>
      </pc:sldChg>
      <pc:sldChg chg="addSp delSp modSp new mod">
        <pc:chgData name="冠辰 李" userId="a9b44f5b934ee55f" providerId="LiveId" clId="{DDB9DA0D-7434-45F0-B07B-33AEA0E90EBE}" dt="2024-03-27T05:47:45.553" v="11028" actId="164"/>
        <pc:sldMkLst>
          <pc:docMk/>
          <pc:sldMk cId="2606830630" sldId="290"/>
        </pc:sldMkLst>
        <pc:spChg chg="del">
          <ac:chgData name="冠辰 李" userId="a9b44f5b934ee55f" providerId="LiveId" clId="{DDB9DA0D-7434-45F0-B07B-33AEA0E90EBE}" dt="2024-03-27T05:06:02.794" v="10441" actId="478"/>
          <ac:spMkLst>
            <pc:docMk/>
            <pc:sldMk cId="2606830630" sldId="290"/>
            <ac:spMk id="2" creationId="{F4A7A328-1E9D-9D76-2DB3-5420267BEF69}"/>
          </ac:spMkLst>
        </pc:spChg>
        <pc:spChg chg="del">
          <ac:chgData name="冠辰 李" userId="a9b44f5b934ee55f" providerId="LiveId" clId="{DDB9DA0D-7434-45F0-B07B-33AEA0E90EBE}" dt="2024-03-27T05:06:02.272" v="10440" actId="478"/>
          <ac:spMkLst>
            <pc:docMk/>
            <pc:sldMk cId="2606830630" sldId="290"/>
            <ac:spMk id="3" creationId="{82284533-BAF0-1CB1-BE64-5F2FAC29ED72}"/>
          </ac:spMkLst>
        </pc:spChg>
        <pc:spChg chg="add mod">
          <ac:chgData name="冠辰 李" userId="a9b44f5b934ee55f" providerId="LiveId" clId="{DDB9DA0D-7434-45F0-B07B-33AEA0E90EBE}" dt="2024-03-27T05:09:19.916" v="10600" actId="164"/>
          <ac:spMkLst>
            <pc:docMk/>
            <pc:sldMk cId="2606830630" sldId="290"/>
            <ac:spMk id="8" creationId="{A80D6239-DC7F-1AA9-579C-CE1FFB86059D}"/>
          </ac:spMkLst>
        </pc:spChg>
        <pc:spChg chg="add mod">
          <ac:chgData name="冠辰 李" userId="a9b44f5b934ee55f" providerId="LiveId" clId="{DDB9DA0D-7434-45F0-B07B-33AEA0E90EBE}" dt="2024-03-27T05:09:19.916" v="10600" actId="164"/>
          <ac:spMkLst>
            <pc:docMk/>
            <pc:sldMk cId="2606830630" sldId="290"/>
            <ac:spMk id="9" creationId="{33B3A38C-542D-6DD3-7ECF-99EA9210BB0C}"/>
          </ac:spMkLst>
        </pc:spChg>
        <pc:spChg chg="add mod">
          <ac:chgData name="冠辰 李" userId="a9b44f5b934ee55f" providerId="LiveId" clId="{DDB9DA0D-7434-45F0-B07B-33AEA0E90EBE}" dt="2024-03-27T05:09:19.916" v="10600" actId="164"/>
          <ac:spMkLst>
            <pc:docMk/>
            <pc:sldMk cId="2606830630" sldId="290"/>
            <ac:spMk id="10" creationId="{1A69D019-B7B6-0515-2920-A0B7919816C4}"/>
          </ac:spMkLst>
        </pc:spChg>
        <pc:spChg chg="add mod">
          <ac:chgData name="冠辰 李" userId="a9b44f5b934ee55f" providerId="LiveId" clId="{DDB9DA0D-7434-45F0-B07B-33AEA0E90EBE}" dt="2024-03-27T05:09:19.916" v="10600" actId="164"/>
          <ac:spMkLst>
            <pc:docMk/>
            <pc:sldMk cId="2606830630" sldId="290"/>
            <ac:spMk id="11" creationId="{CDBE8FA9-6C82-5372-E893-BB36262BD00E}"/>
          </ac:spMkLst>
        </pc:spChg>
        <pc:spChg chg="add mod">
          <ac:chgData name="冠辰 李" userId="a9b44f5b934ee55f" providerId="LiveId" clId="{DDB9DA0D-7434-45F0-B07B-33AEA0E90EBE}" dt="2024-03-27T05:37:15.110" v="10663" actId="164"/>
          <ac:spMkLst>
            <pc:docMk/>
            <pc:sldMk cId="2606830630" sldId="290"/>
            <ac:spMk id="18" creationId="{F65F7430-1904-AC3C-81B8-E74915144160}"/>
          </ac:spMkLst>
        </pc:spChg>
        <pc:spChg chg="add mod">
          <ac:chgData name="冠辰 李" userId="a9b44f5b934ee55f" providerId="LiveId" clId="{DDB9DA0D-7434-45F0-B07B-33AEA0E90EBE}" dt="2024-03-27T05:37:15.110" v="10663" actId="164"/>
          <ac:spMkLst>
            <pc:docMk/>
            <pc:sldMk cId="2606830630" sldId="290"/>
            <ac:spMk id="19" creationId="{0C012718-2827-E127-50D8-D486FBF739C2}"/>
          </ac:spMkLst>
        </pc:spChg>
        <pc:spChg chg="add mod">
          <ac:chgData name="冠辰 李" userId="a9b44f5b934ee55f" providerId="LiveId" clId="{DDB9DA0D-7434-45F0-B07B-33AEA0E90EBE}" dt="2024-03-27T05:37:15.110" v="10663" actId="164"/>
          <ac:spMkLst>
            <pc:docMk/>
            <pc:sldMk cId="2606830630" sldId="290"/>
            <ac:spMk id="20" creationId="{D9118828-F809-82E6-0CBF-99DD177AF4BE}"/>
          </ac:spMkLst>
        </pc:spChg>
        <pc:spChg chg="add mod">
          <ac:chgData name="冠辰 李" userId="a9b44f5b934ee55f" providerId="LiveId" clId="{DDB9DA0D-7434-45F0-B07B-33AEA0E90EBE}" dt="2024-03-27T05:38:46.601" v="10707" actId="164"/>
          <ac:spMkLst>
            <pc:docMk/>
            <pc:sldMk cId="2606830630" sldId="290"/>
            <ac:spMk id="23" creationId="{761AF4FE-B959-8154-E095-794E10EA5BA9}"/>
          </ac:spMkLst>
        </pc:spChg>
        <pc:spChg chg="add mod">
          <ac:chgData name="冠辰 李" userId="a9b44f5b934ee55f" providerId="LiveId" clId="{DDB9DA0D-7434-45F0-B07B-33AEA0E90EBE}" dt="2024-03-27T05:38:46.601" v="10707" actId="164"/>
          <ac:spMkLst>
            <pc:docMk/>
            <pc:sldMk cId="2606830630" sldId="290"/>
            <ac:spMk id="24" creationId="{8EED8775-95AA-909B-D818-2E506CD5BD7A}"/>
          </ac:spMkLst>
        </pc:spChg>
        <pc:spChg chg="add mod">
          <ac:chgData name="冠辰 李" userId="a9b44f5b934ee55f" providerId="LiveId" clId="{DDB9DA0D-7434-45F0-B07B-33AEA0E90EBE}" dt="2024-03-27T05:38:46.601" v="10707" actId="164"/>
          <ac:spMkLst>
            <pc:docMk/>
            <pc:sldMk cId="2606830630" sldId="290"/>
            <ac:spMk id="25" creationId="{84B6E1DE-7B5F-128A-919F-F49A50B2A6FC}"/>
          </ac:spMkLst>
        </pc:spChg>
        <pc:spChg chg="add mod">
          <ac:chgData name="冠辰 李" userId="a9b44f5b934ee55f" providerId="LiveId" clId="{DDB9DA0D-7434-45F0-B07B-33AEA0E90EBE}" dt="2024-03-27T05:47:45.553" v="11028" actId="164"/>
          <ac:spMkLst>
            <pc:docMk/>
            <pc:sldMk cId="2606830630" sldId="290"/>
            <ac:spMk id="30" creationId="{75F7FB64-60CF-1725-9145-50C3F5C65720}"/>
          </ac:spMkLst>
        </pc:spChg>
        <pc:spChg chg="add mod">
          <ac:chgData name="冠辰 李" userId="a9b44f5b934ee55f" providerId="LiveId" clId="{DDB9DA0D-7434-45F0-B07B-33AEA0E90EBE}" dt="2024-03-27T05:47:45.553" v="11028" actId="164"/>
          <ac:spMkLst>
            <pc:docMk/>
            <pc:sldMk cId="2606830630" sldId="290"/>
            <ac:spMk id="31" creationId="{738107EB-20BE-4875-A3D1-48AE06A4F51E}"/>
          </ac:spMkLst>
        </pc:spChg>
        <pc:spChg chg="add mod">
          <ac:chgData name="冠辰 李" userId="a9b44f5b934ee55f" providerId="LiveId" clId="{DDB9DA0D-7434-45F0-B07B-33AEA0E90EBE}" dt="2024-03-27T05:47:45.553" v="11028" actId="164"/>
          <ac:spMkLst>
            <pc:docMk/>
            <pc:sldMk cId="2606830630" sldId="290"/>
            <ac:spMk id="32" creationId="{171CF925-92DC-7FA9-4AAB-2834DE8C8B00}"/>
          </ac:spMkLst>
        </pc:spChg>
        <pc:spChg chg="add mod">
          <ac:chgData name="冠辰 李" userId="a9b44f5b934ee55f" providerId="LiveId" clId="{DDB9DA0D-7434-45F0-B07B-33AEA0E90EBE}" dt="2024-03-27T05:47:45.553" v="11028" actId="164"/>
          <ac:spMkLst>
            <pc:docMk/>
            <pc:sldMk cId="2606830630" sldId="290"/>
            <ac:spMk id="33" creationId="{8383CD66-449C-8E36-24E1-572961F06695}"/>
          </ac:spMkLst>
        </pc:spChg>
        <pc:spChg chg="add mod">
          <ac:chgData name="冠辰 李" userId="a9b44f5b934ee55f" providerId="LiveId" clId="{DDB9DA0D-7434-45F0-B07B-33AEA0E90EBE}" dt="2024-03-27T05:47:45.553" v="11028" actId="164"/>
          <ac:spMkLst>
            <pc:docMk/>
            <pc:sldMk cId="2606830630" sldId="290"/>
            <ac:spMk id="34" creationId="{E9C9AE3F-7297-0BCB-69BB-73C37044FA85}"/>
          </ac:spMkLst>
        </pc:spChg>
        <pc:spChg chg="add mod">
          <ac:chgData name="冠辰 李" userId="a9b44f5b934ee55f" providerId="LiveId" clId="{DDB9DA0D-7434-45F0-B07B-33AEA0E90EBE}" dt="2024-03-27T05:47:45.553" v="11028" actId="164"/>
          <ac:spMkLst>
            <pc:docMk/>
            <pc:sldMk cId="2606830630" sldId="290"/>
            <ac:spMk id="35" creationId="{FDDAC2CE-89A8-6DA2-E038-0EA83876BB26}"/>
          </ac:spMkLst>
        </pc:spChg>
        <pc:spChg chg="add mod">
          <ac:chgData name="冠辰 李" userId="a9b44f5b934ee55f" providerId="LiveId" clId="{DDB9DA0D-7434-45F0-B07B-33AEA0E90EBE}" dt="2024-03-27T05:47:45.553" v="11028" actId="164"/>
          <ac:spMkLst>
            <pc:docMk/>
            <pc:sldMk cId="2606830630" sldId="290"/>
            <ac:spMk id="36" creationId="{125F1622-2A05-0945-DBA2-454343F051BB}"/>
          </ac:spMkLst>
        </pc:spChg>
        <pc:spChg chg="add mod">
          <ac:chgData name="冠辰 李" userId="a9b44f5b934ee55f" providerId="LiveId" clId="{DDB9DA0D-7434-45F0-B07B-33AEA0E90EBE}" dt="2024-03-27T05:47:45.553" v="11028" actId="164"/>
          <ac:spMkLst>
            <pc:docMk/>
            <pc:sldMk cId="2606830630" sldId="290"/>
            <ac:spMk id="37" creationId="{1DBBD05A-B24E-9D89-AE08-DCEA7C3E8467}"/>
          </ac:spMkLst>
        </pc:spChg>
        <pc:spChg chg="add mod">
          <ac:chgData name="冠辰 李" userId="a9b44f5b934ee55f" providerId="LiveId" clId="{DDB9DA0D-7434-45F0-B07B-33AEA0E90EBE}" dt="2024-03-27T05:47:45.553" v="11028" actId="164"/>
          <ac:spMkLst>
            <pc:docMk/>
            <pc:sldMk cId="2606830630" sldId="290"/>
            <ac:spMk id="42" creationId="{740075F7-1E23-1AB3-5C04-8A656E907A22}"/>
          </ac:spMkLst>
        </pc:spChg>
        <pc:spChg chg="add mod">
          <ac:chgData name="冠辰 李" userId="a9b44f5b934ee55f" providerId="LiveId" clId="{DDB9DA0D-7434-45F0-B07B-33AEA0E90EBE}" dt="2024-03-27T05:47:45.553" v="11028" actId="164"/>
          <ac:spMkLst>
            <pc:docMk/>
            <pc:sldMk cId="2606830630" sldId="290"/>
            <ac:spMk id="43" creationId="{2FF841F7-D4DF-6AD1-3BD2-9617780C556B}"/>
          </ac:spMkLst>
        </pc:spChg>
        <pc:grpChg chg="add del mod">
          <ac:chgData name="冠辰 李" userId="a9b44f5b934ee55f" providerId="LiveId" clId="{DDB9DA0D-7434-45F0-B07B-33AEA0E90EBE}" dt="2024-03-27T05:39:20.786" v="10717" actId="478"/>
          <ac:grpSpMkLst>
            <pc:docMk/>
            <pc:sldMk cId="2606830630" sldId="290"/>
            <ac:grpSpMk id="12" creationId="{4D1FEAB9-399C-41B1-9850-41B2C9A66B73}"/>
          </ac:grpSpMkLst>
        </pc:grpChg>
        <pc:grpChg chg="add del mod">
          <ac:chgData name="冠辰 李" userId="a9b44f5b934ee55f" providerId="LiveId" clId="{DDB9DA0D-7434-45F0-B07B-33AEA0E90EBE}" dt="2024-03-27T05:37:22.254" v="10667" actId="478"/>
          <ac:grpSpMkLst>
            <pc:docMk/>
            <pc:sldMk cId="2606830630" sldId="290"/>
            <ac:grpSpMk id="21" creationId="{0F2EC42C-29BE-CB3F-0A74-2C4FD7475885}"/>
          </ac:grpSpMkLst>
        </pc:grpChg>
        <pc:grpChg chg="add del mod">
          <ac:chgData name="冠辰 李" userId="a9b44f5b934ee55f" providerId="LiveId" clId="{DDB9DA0D-7434-45F0-B07B-33AEA0E90EBE}" dt="2024-03-27T05:38:52.937" v="10709" actId="478"/>
          <ac:grpSpMkLst>
            <pc:docMk/>
            <pc:sldMk cId="2606830630" sldId="290"/>
            <ac:grpSpMk id="26" creationId="{682BBE23-D670-F55C-EBEF-DA5E94FDD1BB}"/>
          </ac:grpSpMkLst>
        </pc:grpChg>
        <pc:grpChg chg="add mod">
          <ac:chgData name="冠辰 李" userId="a9b44f5b934ee55f" providerId="LiveId" clId="{DDB9DA0D-7434-45F0-B07B-33AEA0E90EBE}" dt="2024-03-27T05:47:45.553" v="11028" actId="164"/>
          <ac:grpSpMkLst>
            <pc:docMk/>
            <pc:sldMk cId="2606830630" sldId="290"/>
            <ac:grpSpMk id="29" creationId="{C38EE814-EA49-AACB-3239-2EDD2233AE14}"/>
          </ac:grpSpMkLst>
        </pc:grpChg>
        <pc:grpChg chg="add mod">
          <ac:chgData name="冠辰 李" userId="a9b44f5b934ee55f" providerId="LiveId" clId="{DDB9DA0D-7434-45F0-B07B-33AEA0E90EBE}" dt="2024-03-27T05:47:45.553" v="11028" actId="164"/>
          <ac:grpSpMkLst>
            <pc:docMk/>
            <pc:sldMk cId="2606830630" sldId="290"/>
            <ac:grpSpMk id="44" creationId="{9D84E008-CD81-59D7-CCEB-A1F8BDF25B8E}"/>
          </ac:grpSpMkLst>
        </pc:grpChg>
        <pc:graphicFrameChg chg="add del mod">
          <ac:chgData name="冠辰 李" userId="a9b44f5b934ee55f" providerId="LiveId" clId="{DDB9DA0D-7434-45F0-B07B-33AEA0E90EBE}" dt="2024-03-27T05:31:48.636" v="10604"/>
          <ac:graphicFrameMkLst>
            <pc:docMk/>
            <pc:sldMk cId="2606830630" sldId="290"/>
            <ac:graphicFrameMk id="13" creationId="{538450ED-EC89-C8F5-BE30-3F084C7AA3B1}"/>
          </ac:graphicFrameMkLst>
        </pc:graphicFrameChg>
        <pc:picChg chg="add mod">
          <ac:chgData name="冠辰 李" userId="a9b44f5b934ee55f" providerId="LiveId" clId="{DDB9DA0D-7434-45F0-B07B-33AEA0E90EBE}" dt="2024-03-27T05:09:19.916" v="10600" actId="164"/>
          <ac:picMkLst>
            <pc:docMk/>
            <pc:sldMk cId="2606830630" sldId="290"/>
            <ac:picMk id="4" creationId="{3E73FFDF-71DB-C968-8B58-030941065C33}"/>
          </ac:picMkLst>
        </pc:picChg>
        <pc:picChg chg="add mod">
          <ac:chgData name="冠辰 李" userId="a9b44f5b934ee55f" providerId="LiveId" clId="{DDB9DA0D-7434-45F0-B07B-33AEA0E90EBE}" dt="2024-03-27T05:09:19.916" v="10600" actId="164"/>
          <ac:picMkLst>
            <pc:docMk/>
            <pc:sldMk cId="2606830630" sldId="290"/>
            <ac:picMk id="5" creationId="{729C409C-B700-E561-A7FB-D76CA51A9A8C}"/>
          </ac:picMkLst>
        </pc:picChg>
        <pc:picChg chg="add mod modCrop">
          <ac:chgData name="冠辰 李" userId="a9b44f5b934ee55f" providerId="LiveId" clId="{DDB9DA0D-7434-45F0-B07B-33AEA0E90EBE}" dt="2024-03-27T05:37:15.110" v="10663" actId="164"/>
          <ac:picMkLst>
            <pc:docMk/>
            <pc:sldMk cId="2606830630" sldId="290"/>
            <ac:picMk id="15" creationId="{CF00DD34-6ED7-1E76-C0AC-A683DACBC59F}"/>
          </ac:picMkLst>
        </pc:picChg>
        <pc:picChg chg="add mod modCrop">
          <ac:chgData name="冠辰 李" userId="a9b44f5b934ee55f" providerId="LiveId" clId="{DDB9DA0D-7434-45F0-B07B-33AEA0E90EBE}" dt="2024-03-27T05:38:46.601" v="10707" actId="164"/>
          <ac:picMkLst>
            <pc:docMk/>
            <pc:sldMk cId="2606830630" sldId="290"/>
            <ac:picMk id="17" creationId="{B2F6AEC1-D34D-DF1F-FB99-8E79F366A6F6}"/>
          </ac:picMkLst>
        </pc:picChg>
        <pc:picChg chg="add mod modCrop">
          <ac:chgData name="冠辰 李" userId="a9b44f5b934ee55f" providerId="LiveId" clId="{DDB9DA0D-7434-45F0-B07B-33AEA0E90EBE}" dt="2024-03-27T05:39:57.990" v="10726" actId="164"/>
          <ac:picMkLst>
            <pc:docMk/>
            <pc:sldMk cId="2606830630" sldId="290"/>
            <ac:picMk id="22" creationId="{7981E59C-B934-B34B-7C17-5C67453B74C3}"/>
          </ac:picMkLst>
        </pc:picChg>
        <pc:picChg chg="add mod modCrop">
          <ac:chgData name="冠辰 李" userId="a9b44f5b934ee55f" providerId="LiveId" clId="{DDB9DA0D-7434-45F0-B07B-33AEA0E90EBE}" dt="2024-03-27T05:39:57.990" v="10726" actId="164"/>
          <ac:picMkLst>
            <pc:docMk/>
            <pc:sldMk cId="2606830630" sldId="290"/>
            <ac:picMk id="27" creationId="{91E35906-DA87-D6D0-80D7-446E919F65E9}"/>
          </ac:picMkLst>
        </pc:picChg>
        <pc:picChg chg="add del mod">
          <ac:chgData name="冠辰 李" userId="a9b44f5b934ee55f" providerId="LiveId" clId="{DDB9DA0D-7434-45F0-B07B-33AEA0E90EBE}" dt="2024-03-27T05:39:52.783" v="10724" actId="478"/>
          <ac:picMkLst>
            <pc:docMk/>
            <pc:sldMk cId="2606830630" sldId="290"/>
            <ac:picMk id="28" creationId="{E76C0BC9-4BCE-02BB-A21B-58577CA7DD0E}"/>
          </ac:picMkLst>
        </pc:picChg>
        <pc:cxnChg chg="add del mod">
          <ac:chgData name="冠辰 李" userId="a9b44f5b934ee55f" providerId="LiveId" clId="{DDB9DA0D-7434-45F0-B07B-33AEA0E90EBE}" dt="2024-03-27T05:07:25.036" v="10529" actId="478"/>
          <ac:cxnSpMkLst>
            <pc:docMk/>
            <pc:sldMk cId="2606830630" sldId="290"/>
            <ac:cxnSpMk id="7" creationId="{E564497A-4A62-B966-1CB0-7198033249D4}"/>
          </ac:cxnSpMkLst>
        </pc:cxnChg>
        <pc:cxnChg chg="add del mod">
          <ac:chgData name="冠辰 李" userId="a9b44f5b934ee55f" providerId="LiveId" clId="{DDB9DA0D-7434-45F0-B07B-33AEA0E90EBE}" dt="2024-03-27T05:47:45.553" v="11028" actId="164"/>
          <ac:cxnSpMkLst>
            <pc:docMk/>
            <pc:sldMk cId="2606830630" sldId="290"/>
            <ac:cxnSpMk id="39" creationId="{14A227DD-4BA2-7F39-C69A-0E34F3CCC2DF}"/>
          </ac:cxnSpMkLst>
        </pc:cxnChg>
        <pc:cxnChg chg="add mod">
          <ac:chgData name="冠辰 李" userId="a9b44f5b934ee55f" providerId="LiveId" clId="{DDB9DA0D-7434-45F0-B07B-33AEA0E90EBE}" dt="2024-03-27T05:47:45.553" v="11028" actId="164"/>
          <ac:cxnSpMkLst>
            <pc:docMk/>
            <pc:sldMk cId="2606830630" sldId="290"/>
            <ac:cxnSpMk id="40" creationId="{687A1CC4-B3B1-E226-250C-2CC971073833}"/>
          </ac:cxnSpMkLst>
        </pc:cxnChg>
        <pc:cxnChg chg="add mod">
          <ac:chgData name="冠辰 李" userId="a9b44f5b934ee55f" providerId="LiveId" clId="{DDB9DA0D-7434-45F0-B07B-33AEA0E90EBE}" dt="2024-03-27T05:47:45.553" v="11028" actId="164"/>
          <ac:cxnSpMkLst>
            <pc:docMk/>
            <pc:sldMk cId="2606830630" sldId="290"/>
            <ac:cxnSpMk id="41" creationId="{FD6D14B5-8A52-23DD-40CB-83CB9199B966}"/>
          </ac:cxnSpMkLst>
        </pc:cxnChg>
      </pc:sldChg>
      <pc:sldChg chg="addSp delSp modSp add mod">
        <pc:chgData name="冠辰 李" userId="a9b44f5b934ee55f" providerId="LiveId" clId="{DDB9DA0D-7434-45F0-B07B-33AEA0E90EBE}" dt="2024-03-27T06:30:05.512" v="11398" actId="164"/>
        <pc:sldMkLst>
          <pc:docMk/>
          <pc:sldMk cId="2452920813" sldId="291"/>
        </pc:sldMkLst>
        <pc:spChg chg="add mod">
          <ac:chgData name="冠辰 李" userId="a9b44f5b934ee55f" providerId="LiveId" clId="{DDB9DA0D-7434-45F0-B07B-33AEA0E90EBE}" dt="2024-03-27T06:24:59.062" v="11368" actId="164"/>
          <ac:spMkLst>
            <pc:docMk/>
            <pc:sldMk cId="2452920813" sldId="291"/>
            <ac:spMk id="41" creationId="{99909F3B-3BCC-B67C-35A1-91CBA97D7723}"/>
          </ac:spMkLst>
        </pc:spChg>
        <pc:spChg chg="add mod">
          <ac:chgData name="冠辰 李" userId="a9b44f5b934ee55f" providerId="LiveId" clId="{DDB9DA0D-7434-45F0-B07B-33AEA0E90EBE}" dt="2024-03-27T06:24:59.062" v="11368" actId="164"/>
          <ac:spMkLst>
            <pc:docMk/>
            <pc:sldMk cId="2452920813" sldId="291"/>
            <ac:spMk id="54" creationId="{9EEC4A1A-9300-9FB2-3F33-EFC112FC69AA}"/>
          </ac:spMkLst>
        </pc:spChg>
        <pc:spChg chg="add mod">
          <ac:chgData name="冠辰 李" userId="a9b44f5b934ee55f" providerId="LiveId" clId="{DDB9DA0D-7434-45F0-B07B-33AEA0E90EBE}" dt="2024-03-27T06:24:59.062" v="11368" actId="164"/>
          <ac:spMkLst>
            <pc:docMk/>
            <pc:sldMk cId="2452920813" sldId="291"/>
            <ac:spMk id="55" creationId="{D75C2545-E0C1-45AC-37DC-4D67C48516CF}"/>
          </ac:spMkLst>
        </pc:spChg>
        <pc:spChg chg="add mod">
          <ac:chgData name="冠辰 李" userId="a9b44f5b934ee55f" providerId="LiveId" clId="{DDB9DA0D-7434-45F0-B07B-33AEA0E90EBE}" dt="2024-03-27T06:30:05.512" v="11398" actId="164"/>
          <ac:spMkLst>
            <pc:docMk/>
            <pc:sldMk cId="2452920813" sldId="291"/>
            <ac:spMk id="57" creationId="{C27DB8B2-7593-5CE6-1F70-8CF85B7DEC4B}"/>
          </ac:spMkLst>
        </pc:spChg>
        <pc:grpChg chg="add del mod">
          <ac:chgData name="冠辰 李" userId="a9b44f5b934ee55f" providerId="LiveId" clId="{DDB9DA0D-7434-45F0-B07B-33AEA0E90EBE}" dt="2024-03-27T06:19:00.701" v="11182" actId="165"/>
          <ac:grpSpMkLst>
            <pc:docMk/>
            <pc:sldMk cId="2452920813" sldId="291"/>
            <ac:grpSpMk id="24" creationId="{BB8647E6-B270-1695-6616-DC94248C2947}"/>
          </ac:grpSpMkLst>
        </pc:grpChg>
        <pc:grpChg chg="add mod">
          <ac:chgData name="冠辰 李" userId="a9b44f5b934ee55f" providerId="LiveId" clId="{DDB9DA0D-7434-45F0-B07B-33AEA0E90EBE}" dt="2024-03-27T06:17:48.695" v="11152" actId="571"/>
          <ac:grpSpMkLst>
            <pc:docMk/>
            <pc:sldMk cId="2452920813" sldId="291"/>
            <ac:grpSpMk id="29" creationId="{555867C5-CFA6-85CF-2950-0F9EF3A33323}"/>
          </ac:grpSpMkLst>
        </pc:grpChg>
        <pc:grpChg chg="add mod">
          <ac:chgData name="冠辰 李" userId="a9b44f5b934ee55f" providerId="LiveId" clId="{DDB9DA0D-7434-45F0-B07B-33AEA0E90EBE}" dt="2024-03-27T06:24:59.062" v="11368" actId="164"/>
          <ac:grpSpMkLst>
            <pc:docMk/>
            <pc:sldMk cId="2452920813" sldId="291"/>
            <ac:grpSpMk id="40" creationId="{B721A135-5B5E-6A67-E8AF-715E0F61FA51}"/>
          </ac:grpSpMkLst>
        </pc:grpChg>
        <pc:grpChg chg="add mod">
          <ac:chgData name="冠辰 李" userId="a9b44f5b934ee55f" providerId="LiveId" clId="{DDB9DA0D-7434-45F0-B07B-33AEA0E90EBE}" dt="2024-03-27T06:30:05.512" v="11398" actId="164"/>
          <ac:grpSpMkLst>
            <pc:docMk/>
            <pc:sldMk cId="2452920813" sldId="291"/>
            <ac:grpSpMk id="56" creationId="{4132F9AE-42B6-8C80-2498-1228330D8018}"/>
          </ac:grpSpMkLst>
        </pc:grpChg>
        <pc:grpChg chg="add mod">
          <ac:chgData name="冠辰 李" userId="a9b44f5b934ee55f" providerId="LiveId" clId="{DDB9DA0D-7434-45F0-B07B-33AEA0E90EBE}" dt="2024-03-27T06:30:05.512" v="11398" actId="164"/>
          <ac:grpSpMkLst>
            <pc:docMk/>
            <pc:sldMk cId="2452920813" sldId="291"/>
            <ac:grpSpMk id="58" creationId="{0F839C26-15FE-825C-7D4C-E2C5F52E397D}"/>
          </ac:grpSpMkLst>
        </pc:grpChg>
        <pc:graphicFrameChg chg="add del mod modGraphic">
          <ac:chgData name="冠辰 李" userId="a9b44f5b934ee55f" providerId="LiveId" clId="{DDB9DA0D-7434-45F0-B07B-33AEA0E90EBE}" dt="2024-03-27T06:13:26.555" v="11102" actId="478"/>
          <ac:graphicFrameMkLst>
            <pc:docMk/>
            <pc:sldMk cId="2452920813" sldId="291"/>
            <ac:graphicFrameMk id="2" creationId="{D6235B14-6792-6733-1CE0-6E1D7820F745}"/>
          </ac:graphicFrameMkLst>
        </pc:graphicFrameChg>
        <pc:graphicFrameChg chg="add del mod modGraphic">
          <ac:chgData name="冠辰 李" userId="a9b44f5b934ee55f" providerId="LiveId" clId="{DDB9DA0D-7434-45F0-B07B-33AEA0E90EBE}" dt="2024-03-27T06:11:50.533" v="11080" actId="478"/>
          <ac:graphicFrameMkLst>
            <pc:docMk/>
            <pc:sldMk cId="2452920813" sldId="291"/>
            <ac:graphicFrameMk id="3" creationId="{73118216-9AB0-2E2C-BF22-89DCEF6D0C9E}"/>
          </ac:graphicFrameMkLst>
        </pc:graphicFrameChg>
        <pc:graphicFrameChg chg="add del mod modGraphic">
          <ac:chgData name="冠辰 李" userId="a9b44f5b934ee55f" providerId="LiveId" clId="{DDB9DA0D-7434-45F0-B07B-33AEA0E90EBE}" dt="2024-03-27T06:11:50.533" v="11080" actId="478"/>
          <ac:graphicFrameMkLst>
            <pc:docMk/>
            <pc:sldMk cId="2452920813" sldId="291"/>
            <ac:graphicFrameMk id="4" creationId="{9235303F-75E8-0D98-12FE-7674CF8E2A2C}"/>
          </ac:graphicFrameMkLst>
        </pc:graphicFrameChg>
        <pc:graphicFrameChg chg="add del mod">
          <ac:chgData name="冠辰 李" userId="a9b44f5b934ee55f" providerId="LiveId" clId="{DDB9DA0D-7434-45F0-B07B-33AEA0E90EBE}" dt="2024-03-27T06:12:21.991" v="11086" actId="478"/>
          <ac:graphicFrameMkLst>
            <pc:docMk/>
            <pc:sldMk cId="2452920813" sldId="291"/>
            <ac:graphicFrameMk id="5" creationId="{EF4508B4-03F9-308E-B429-F7E79C9163BC}"/>
          </ac:graphicFrameMkLst>
        </pc:graphicFrameChg>
        <pc:graphicFrameChg chg="add del mod">
          <ac:chgData name="冠辰 李" userId="a9b44f5b934ee55f" providerId="LiveId" clId="{DDB9DA0D-7434-45F0-B07B-33AEA0E90EBE}" dt="2024-03-27T06:12:21.991" v="11086" actId="478"/>
          <ac:graphicFrameMkLst>
            <pc:docMk/>
            <pc:sldMk cId="2452920813" sldId="291"/>
            <ac:graphicFrameMk id="6" creationId="{8E7689C9-121F-A3BE-3071-4EC95DBF2414}"/>
          </ac:graphicFrameMkLst>
        </pc:graphicFrameChg>
        <pc:graphicFrameChg chg="add del mod modGraphic">
          <ac:chgData name="冠辰 李" userId="a9b44f5b934ee55f" providerId="LiveId" clId="{DDB9DA0D-7434-45F0-B07B-33AEA0E90EBE}" dt="2024-03-27T06:12:21.991" v="11086" actId="478"/>
          <ac:graphicFrameMkLst>
            <pc:docMk/>
            <pc:sldMk cId="2452920813" sldId="291"/>
            <ac:graphicFrameMk id="7" creationId="{FE9074A8-DA0A-D386-0325-22F8A4E80180}"/>
          </ac:graphicFrameMkLst>
        </pc:graphicFrameChg>
        <pc:graphicFrameChg chg="add del mod modGraphic">
          <ac:chgData name="冠辰 李" userId="a9b44f5b934ee55f" providerId="LiveId" clId="{DDB9DA0D-7434-45F0-B07B-33AEA0E90EBE}" dt="2024-03-27T06:13:13.914" v="11099" actId="478"/>
          <ac:graphicFrameMkLst>
            <pc:docMk/>
            <pc:sldMk cId="2452920813" sldId="291"/>
            <ac:graphicFrameMk id="9" creationId="{192D9EAF-963E-8BF2-47CB-785140508605}"/>
          </ac:graphicFrameMkLst>
        </pc:graphicFrameChg>
        <pc:graphicFrameChg chg="add del mod modGraphic">
          <ac:chgData name="冠辰 李" userId="a9b44f5b934ee55f" providerId="LiveId" clId="{DDB9DA0D-7434-45F0-B07B-33AEA0E90EBE}" dt="2024-03-27T06:13:28.797" v="11103" actId="478"/>
          <ac:graphicFrameMkLst>
            <pc:docMk/>
            <pc:sldMk cId="2452920813" sldId="291"/>
            <ac:graphicFrameMk id="10" creationId="{C639414A-AD82-D5D0-1331-E1BD05B2B95B}"/>
          </ac:graphicFrameMkLst>
        </pc:graphicFrameChg>
        <pc:graphicFrameChg chg="add del mod modGraphic">
          <ac:chgData name="冠辰 李" userId="a9b44f5b934ee55f" providerId="LiveId" clId="{DDB9DA0D-7434-45F0-B07B-33AEA0E90EBE}" dt="2024-03-27T06:16:29.203" v="11134" actId="478"/>
          <ac:graphicFrameMkLst>
            <pc:docMk/>
            <pc:sldMk cId="2452920813" sldId="291"/>
            <ac:graphicFrameMk id="17" creationId="{B4CAF889-67A9-A20B-041F-83EA764DE43D}"/>
          </ac:graphicFrameMkLst>
        </pc:graphicFrameChg>
        <pc:graphicFrameChg chg="add del mod modGraphic">
          <ac:chgData name="冠辰 李" userId="a9b44f5b934ee55f" providerId="LiveId" clId="{DDB9DA0D-7434-45F0-B07B-33AEA0E90EBE}" dt="2024-03-27T06:16:14.007" v="11128" actId="478"/>
          <ac:graphicFrameMkLst>
            <pc:docMk/>
            <pc:sldMk cId="2452920813" sldId="291"/>
            <ac:graphicFrameMk id="18" creationId="{F0DC59E7-E695-96E2-C67F-2A9415366585}"/>
          </ac:graphicFrameMkLst>
        </pc:graphicFrameChg>
        <pc:graphicFrameChg chg="add del mod modGraphic">
          <ac:chgData name="冠辰 李" userId="a9b44f5b934ee55f" providerId="LiveId" clId="{DDB9DA0D-7434-45F0-B07B-33AEA0E90EBE}" dt="2024-03-27T06:16:22.796" v="11131" actId="478"/>
          <ac:graphicFrameMkLst>
            <pc:docMk/>
            <pc:sldMk cId="2452920813" sldId="291"/>
            <ac:graphicFrameMk id="19" creationId="{E1F50DC6-9FA4-7AA1-D51F-CA0B93CB26A2}"/>
          </ac:graphicFrameMkLst>
        </pc:graphicFrameChg>
        <pc:picChg chg="add del mod">
          <ac:chgData name="冠辰 李" userId="a9b44f5b934ee55f" providerId="LiveId" clId="{DDB9DA0D-7434-45F0-B07B-33AEA0E90EBE}" dt="2024-03-27T06:12:20.226" v="11085" actId="478"/>
          <ac:picMkLst>
            <pc:docMk/>
            <pc:sldMk cId="2452920813" sldId="291"/>
            <ac:picMk id="8" creationId="{359E566F-5F03-ADD5-48E8-C75A9CBE2A5E}"/>
          </ac:picMkLst>
        </pc:picChg>
        <pc:picChg chg="add del mod">
          <ac:chgData name="冠辰 李" userId="a9b44f5b934ee55f" providerId="LiveId" clId="{DDB9DA0D-7434-45F0-B07B-33AEA0E90EBE}" dt="2024-03-27T06:16:06.212" v="11125" actId="478"/>
          <ac:picMkLst>
            <pc:docMk/>
            <pc:sldMk cId="2452920813" sldId="291"/>
            <ac:picMk id="11" creationId="{97DD9B75-EA59-D214-9004-7148090B99AC}"/>
          </ac:picMkLst>
        </pc:picChg>
        <pc:picChg chg="add del mod">
          <ac:chgData name="冠辰 李" userId="a9b44f5b934ee55f" providerId="LiveId" clId="{DDB9DA0D-7434-45F0-B07B-33AEA0E90EBE}" dt="2024-03-27T06:16:06.212" v="11125" actId="478"/>
          <ac:picMkLst>
            <pc:docMk/>
            <pc:sldMk cId="2452920813" sldId="291"/>
            <ac:picMk id="12" creationId="{58093EC6-4F7F-7888-1FB1-B9DF20E96704}"/>
          </ac:picMkLst>
        </pc:picChg>
        <pc:picChg chg="add del mod">
          <ac:chgData name="冠辰 李" userId="a9b44f5b934ee55f" providerId="LiveId" clId="{DDB9DA0D-7434-45F0-B07B-33AEA0E90EBE}" dt="2024-03-27T06:16:06.212" v="11125" actId="478"/>
          <ac:picMkLst>
            <pc:docMk/>
            <pc:sldMk cId="2452920813" sldId="291"/>
            <ac:picMk id="13" creationId="{6879B338-828B-DF60-C3AD-1B2FA0690668}"/>
          </ac:picMkLst>
        </pc:picChg>
        <pc:picChg chg="add mod ord">
          <ac:chgData name="冠辰 李" userId="a9b44f5b934ee55f" providerId="LiveId" clId="{DDB9DA0D-7434-45F0-B07B-33AEA0E90EBE}" dt="2024-03-27T06:24:59.062" v="11368" actId="164"/>
          <ac:picMkLst>
            <pc:docMk/>
            <pc:sldMk cId="2452920813" sldId="291"/>
            <ac:picMk id="14" creationId="{196B7167-4A53-47F4-1008-F5BAAC89E435}"/>
          </ac:picMkLst>
        </pc:picChg>
        <pc:picChg chg="add del mod">
          <ac:chgData name="冠辰 李" userId="a9b44f5b934ee55f" providerId="LiveId" clId="{DDB9DA0D-7434-45F0-B07B-33AEA0E90EBE}" dt="2024-03-27T06:30:01.498" v="11397" actId="478"/>
          <ac:picMkLst>
            <pc:docMk/>
            <pc:sldMk cId="2452920813" sldId="291"/>
            <ac:picMk id="15" creationId="{0E254C65-47F5-FF0D-A4CB-E55BC2F9D0E6}"/>
          </ac:picMkLst>
        </pc:picChg>
        <pc:picChg chg="add mod ord">
          <ac:chgData name="冠辰 李" userId="a9b44f5b934ee55f" providerId="LiveId" clId="{DDB9DA0D-7434-45F0-B07B-33AEA0E90EBE}" dt="2024-03-27T06:24:59.062" v="11368" actId="164"/>
          <ac:picMkLst>
            <pc:docMk/>
            <pc:sldMk cId="2452920813" sldId="291"/>
            <ac:picMk id="16" creationId="{F8442DFE-22AE-C3F4-B286-4E80F8725BC2}"/>
          </ac:picMkLst>
        </pc:picChg>
        <pc:picChg chg="add mod ord topLvl">
          <ac:chgData name="冠辰 李" userId="a9b44f5b934ee55f" providerId="LiveId" clId="{DDB9DA0D-7434-45F0-B07B-33AEA0E90EBE}" dt="2024-03-27T06:20:02.993" v="11244" actId="164"/>
          <ac:picMkLst>
            <pc:docMk/>
            <pc:sldMk cId="2452920813" sldId="291"/>
            <ac:picMk id="20" creationId="{339C76FE-32D4-05F8-2DAD-A9A3D9935D5B}"/>
          </ac:picMkLst>
        </pc:picChg>
        <pc:picChg chg="add mod ord topLvl">
          <ac:chgData name="冠辰 李" userId="a9b44f5b934ee55f" providerId="LiveId" clId="{DDB9DA0D-7434-45F0-B07B-33AEA0E90EBE}" dt="2024-03-27T06:20:02.993" v="11244" actId="164"/>
          <ac:picMkLst>
            <pc:docMk/>
            <pc:sldMk cId="2452920813" sldId="291"/>
            <ac:picMk id="21" creationId="{BD2E3A48-8AB2-4E75-B2D4-0BF5592B881D}"/>
          </ac:picMkLst>
        </pc:picChg>
        <pc:picChg chg="del">
          <ac:chgData name="冠辰 李" userId="a9b44f5b934ee55f" providerId="LiveId" clId="{DDB9DA0D-7434-45F0-B07B-33AEA0E90EBE}" dt="2024-03-27T06:07:34.454" v="11029" actId="478"/>
          <ac:picMkLst>
            <pc:docMk/>
            <pc:sldMk cId="2452920813" sldId="291"/>
            <ac:picMk id="22" creationId="{7981E59C-B934-B34B-7C17-5C67453B74C3}"/>
          </ac:picMkLst>
        </pc:picChg>
        <pc:picChg chg="add mod topLvl">
          <ac:chgData name="冠辰 李" userId="a9b44f5b934ee55f" providerId="LiveId" clId="{DDB9DA0D-7434-45F0-B07B-33AEA0E90EBE}" dt="2024-03-27T06:20:02.993" v="11244" actId="164"/>
          <ac:picMkLst>
            <pc:docMk/>
            <pc:sldMk cId="2452920813" sldId="291"/>
            <ac:picMk id="23" creationId="{9D8B84B7-D2AD-7960-7657-7019925D0CCD}"/>
          </ac:picMkLst>
        </pc:picChg>
        <pc:picChg chg="add mod">
          <ac:chgData name="冠辰 李" userId="a9b44f5b934ee55f" providerId="LiveId" clId="{DDB9DA0D-7434-45F0-B07B-33AEA0E90EBE}" dt="2024-03-27T06:24:59.062" v="11368" actId="164"/>
          <ac:picMkLst>
            <pc:docMk/>
            <pc:sldMk cId="2452920813" sldId="291"/>
            <ac:picMk id="25" creationId="{D0E411F0-C4E5-48A8-CD2E-496440E12A8E}"/>
          </ac:picMkLst>
        </pc:picChg>
        <pc:picChg chg="add mod">
          <ac:chgData name="冠辰 李" userId="a9b44f5b934ee55f" providerId="LiveId" clId="{DDB9DA0D-7434-45F0-B07B-33AEA0E90EBE}" dt="2024-03-27T06:17:48.695" v="11152" actId="571"/>
          <ac:picMkLst>
            <pc:docMk/>
            <pc:sldMk cId="2452920813" sldId="291"/>
            <ac:picMk id="26" creationId="{5B0F4BFB-B57B-CCE4-7B05-1154619F067D}"/>
          </ac:picMkLst>
        </pc:picChg>
        <pc:picChg chg="del">
          <ac:chgData name="冠辰 李" userId="a9b44f5b934ee55f" providerId="LiveId" clId="{DDB9DA0D-7434-45F0-B07B-33AEA0E90EBE}" dt="2024-03-27T06:07:34.454" v="11029" actId="478"/>
          <ac:picMkLst>
            <pc:docMk/>
            <pc:sldMk cId="2452920813" sldId="291"/>
            <ac:picMk id="27" creationId="{91E35906-DA87-D6D0-80D7-446E919F65E9}"/>
          </ac:picMkLst>
        </pc:picChg>
        <pc:picChg chg="mod">
          <ac:chgData name="冠辰 李" userId="a9b44f5b934ee55f" providerId="LiveId" clId="{DDB9DA0D-7434-45F0-B07B-33AEA0E90EBE}" dt="2024-03-27T06:24:59.062" v="11368" actId="164"/>
          <ac:picMkLst>
            <pc:docMk/>
            <pc:sldMk cId="2452920813" sldId="291"/>
            <ac:picMk id="28" creationId="{E76C0BC9-4BCE-02BB-A21B-58577CA7DD0E}"/>
          </ac:picMkLst>
        </pc:picChg>
        <pc:picChg chg="mod">
          <ac:chgData name="冠辰 李" userId="a9b44f5b934ee55f" providerId="LiveId" clId="{DDB9DA0D-7434-45F0-B07B-33AEA0E90EBE}" dt="2024-03-27T06:17:48.695" v="11152" actId="571"/>
          <ac:picMkLst>
            <pc:docMk/>
            <pc:sldMk cId="2452920813" sldId="291"/>
            <ac:picMk id="30" creationId="{905207AB-7D2C-4532-D9F5-91E9CDAF17B7}"/>
          </ac:picMkLst>
        </pc:picChg>
        <pc:picChg chg="mod">
          <ac:chgData name="冠辰 李" userId="a9b44f5b934ee55f" providerId="LiveId" clId="{DDB9DA0D-7434-45F0-B07B-33AEA0E90EBE}" dt="2024-03-27T06:17:48.695" v="11152" actId="571"/>
          <ac:picMkLst>
            <pc:docMk/>
            <pc:sldMk cId="2452920813" sldId="291"/>
            <ac:picMk id="31" creationId="{20C1DC97-635D-432B-7F0B-21C32E20F4E3}"/>
          </ac:picMkLst>
        </pc:picChg>
        <pc:picChg chg="mod">
          <ac:chgData name="冠辰 李" userId="a9b44f5b934ee55f" providerId="LiveId" clId="{DDB9DA0D-7434-45F0-B07B-33AEA0E90EBE}" dt="2024-03-27T06:17:48.695" v="11152" actId="571"/>
          <ac:picMkLst>
            <pc:docMk/>
            <pc:sldMk cId="2452920813" sldId="291"/>
            <ac:picMk id="32" creationId="{369555AF-7646-62AD-128F-3FB1CAE162BC}"/>
          </ac:picMkLst>
        </pc:picChg>
        <pc:picChg chg="add mod">
          <ac:chgData name="冠辰 李" userId="a9b44f5b934ee55f" providerId="LiveId" clId="{DDB9DA0D-7434-45F0-B07B-33AEA0E90EBE}" dt="2024-03-27T06:17:48.695" v="11152" actId="571"/>
          <ac:picMkLst>
            <pc:docMk/>
            <pc:sldMk cId="2452920813" sldId="291"/>
            <ac:picMk id="33" creationId="{ACB3EC57-A8D3-9A8C-DDBA-1FA3A3BAD74F}"/>
          </ac:picMkLst>
        </pc:picChg>
        <pc:cxnChg chg="add mod">
          <ac:chgData name="冠辰 李" userId="a9b44f5b934ee55f" providerId="LiveId" clId="{DDB9DA0D-7434-45F0-B07B-33AEA0E90EBE}" dt="2024-03-27T06:20:02.993" v="11244" actId="164"/>
          <ac:cxnSpMkLst>
            <pc:docMk/>
            <pc:sldMk cId="2452920813" sldId="291"/>
            <ac:cxnSpMk id="35" creationId="{8BD9C119-2296-8363-0170-493989DAADC7}"/>
          </ac:cxnSpMkLst>
        </pc:cxnChg>
        <pc:cxnChg chg="add mod">
          <ac:chgData name="冠辰 李" userId="a9b44f5b934ee55f" providerId="LiveId" clId="{DDB9DA0D-7434-45F0-B07B-33AEA0E90EBE}" dt="2024-03-27T06:20:02.993" v="11244" actId="164"/>
          <ac:cxnSpMkLst>
            <pc:docMk/>
            <pc:sldMk cId="2452920813" sldId="291"/>
            <ac:cxnSpMk id="36" creationId="{4443F5D6-EBDF-94CD-9238-E29BA083CA44}"/>
          </ac:cxnSpMkLst>
        </pc:cxnChg>
        <pc:cxnChg chg="add mod">
          <ac:chgData name="冠辰 李" userId="a9b44f5b934ee55f" providerId="LiveId" clId="{DDB9DA0D-7434-45F0-B07B-33AEA0E90EBE}" dt="2024-03-27T06:20:02.993" v="11244" actId="164"/>
          <ac:cxnSpMkLst>
            <pc:docMk/>
            <pc:sldMk cId="2452920813" sldId="291"/>
            <ac:cxnSpMk id="38" creationId="{712FD449-8CED-B5B2-C5C2-009035C74A32}"/>
          </ac:cxnSpMkLst>
        </pc:cxnChg>
        <pc:cxnChg chg="add mod">
          <ac:chgData name="冠辰 李" userId="a9b44f5b934ee55f" providerId="LiveId" clId="{DDB9DA0D-7434-45F0-B07B-33AEA0E90EBE}" dt="2024-03-27T06:24:59.062" v="11368" actId="164"/>
          <ac:cxnSpMkLst>
            <pc:docMk/>
            <pc:sldMk cId="2452920813" sldId="291"/>
            <ac:cxnSpMk id="43" creationId="{C5F0B3E3-59BD-53C3-0B05-99D201199646}"/>
          </ac:cxnSpMkLst>
        </pc:cxnChg>
        <pc:cxnChg chg="add mod">
          <ac:chgData name="冠辰 李" userId="a9b44f5b934ee55f" providerId="LiveId" clId="{DDB9DA0D-7434-45F0-B07B-33AEA0E90EBE}" dt="2024-03-27T06:24:59.062" v="11368" actId="164"/>
          <ac:cxnSpMkLst>
            <pc:docMk/>
            <pc:sldMk cId="2452920813" sldId="291"/>
            <ac:cxnSpMk id="44" creationId="{361E1209-9120-3467-CE26-F6D163C04512}"/>
          </ac:cxnSpMkLst>
        </pc:cxnChg>
        <pc:cxnChg chg="add mod">
          <ac:chgData name="冠辰 李" userId="a9b44f5b934ee55f" providerId="LiveId" clId="{DDB9DA0D-7434-45F0-B07B-33AEA0E90EBE}" dt="2024-03-27T06:24:59.062" v="11368" actId="164"/>
          <ac:cxnSpMkLst>
            <pc:docMk/>
            <pc:sldMk cId="2452920813" sldId="291"/>
            <ac:cxnSpMk id="47" creationId="{A6F7EC3F-2ABB-0EB6-DA9C-21E7B8F8B12F}"/>
          </ac:cxnSpMkLst>
        </pc:cxnChg>
        <pc:cxnChg chg="add mod">
          <ac:chgData name="冠辰 李" userId="a9b44f5b934ee55f" providerId="LiveId" clId="{DDB9DA0D-7434-45F0-B07B-33AEA0E90EBE}" dt="2024-03-27T06:24:59.062" v="11368" actId="164"/>
          <ac:cxnSpMkLst>
            <pc:docMk/>
            <pc:sldMk cId="2452920813" sldId="291"/>
            <ac:cxnSpMk id="50" creationId="{6E25F5F3-507C-7EF1-EEC4-25DAC3199674}"/>
          </ac:cxnSpMkLst>
        </pc:cxnChg>
      </pc:sldChg>
      <pc:sldChg chg="addSp delSp modSp new mod">
        <pc:chgData name="冠辰 李" userId="a9b44f5b934ee55f" providerId="LiveId" clId="{DDB9DA0D-7434-45F0-B07B-33AEA0E90EBE}" dt="2024-03-27T07:39:51.920" v="12153" actId="1076"/>
        <pc:sldMkLst>
          <pc:docMk/>
          <pc:sldMk cId="3653973537" sldId="292"/>
        </pc:sldMkLst>
        <pc:spChg chg="del">
          <ac:chgData name="冠辰 李" userId="a9b44f5b934ee55f" providerId="LiveId" clId="{DDB9DA0D-7434-45F0-B07B-33AEA0E90EBE}" dt="2024-03-27T07:04:19.420" v="11401" actId="478"/>
          <ac:spMkLst>
            <pc:docMk/>
            <pc:sldMk cId="3653973537" sldId="292"/>
            <ac:spMk id="2" creationId="{3460B9DA-C8DD-4B9F-B49F-B04263B8D216}"/>
          </ac:spMkLst>
        </pc:spChg>
        <pc:spChg chg="del">
          <ac:chgData name="冠辰 李" userId="a9b44f5b934ee55f" providerId="LiveId" clId="{DDB9DA0D-7434-45F0-B07B-33AEA0E90EBE}" dt="2024-03-27T07:04:18.660" v="11400" actId="478"/>
          <ac:spMkLst>
            <pc:docMk/>
            <pc:sldMk cId="3653973537" sldId="292"/>
            <ac:spMk id="3" creationId="{21450FB9-A9EA-92B3-D0F2-81F231F69371}"/>
          </ac:spMkLst>
        </pc:spChg>
        <pc:spChg chg="add del mod">
          <ac:chgData name="冠辰 李" userId="a9b44f5b934ee55f" providerId="LiveId" clId="{DDB9DA0D-7434-45F0-B07B-33AEA0E90EBE}" dt="2024-03-27T07:07:16.025" v="11405" actId="478"/>
          <ac:spMkLst>
            <pc:docMk/>
            <pc:sldMk cId="3653973537" sldId="292"/>
            <ac:spMk id="6" creationId="{4ABBCDFC-D64A-C38C-D8A1-B3C8DCC62498}"/>
          </ac:spMkLst>
        </pc:spChg>
        <pc:spChg chg="add del">
          <ac:chgData name="冠辰 李" userId="a9b44f5b934ee55f" providerId="LiveId" clId="{DDB9DA0D-7434-45F0-B07B-33AEA0E90EBE}" dt="2024-03-27T07:21:48.874" v="11502" actId="11529"/>
          <ac:spMkLst>
            <pc:docMk/>
            <pc:sldMk cId="3653973537" sldId="292"/>
            <ac:spMk id="57" creationId="{6B89A162-AA84-492A-BF63-4EC38D76C712}"/>
          </ac:spMkLst>
        </pc:spChg>
        <pc:spChg chg="add del mod">
          <ac:chgData name="冠辰 李" userId="a9b44f5b934ee55f" providerId="LiveId" clId="{DDB9DA0D-7434-45F0-B07B-33AEA0E90EBE}" dt="2024-03-27T07:23:47.778" v="11534" actId="478"/>
          <ac:spMkLst>
            <pc:docMk/>
            <pc:sldMk cId="3653973537" sldId="292"/>
            <ac:spMk id="58" creationId="{A399C77E-9617-C3F1-7148-75F6C0ACB40C}"/>
          </ac:spMkLst>
        </pc:spChg>
        <pc:spChg chg="add del mod">
          <ac:chgData name="冠辰 李" userId="a9b44f5b934ee55f" providerId="LiveId" clId="{DDB9DA0D-7434-45F0-B07B-33AEA0E90EBE}" dt="2024-03-27T07:23:47.778" v="11534" actId="478"/>
          <ac:spMkLst>
            <pc:docMk/>
            <pc:sldMk cId="3653973537" sldId="292"/>
            <ac:spMk id="59" creationId="{A7A93693-BE37-4F54-410B-5EFF5BFDCD23}"/>
          </ac:spMkLst>
        </pc:spChg>
        <pc:spChg chg="add del mod">
          <ac:chgData name="冠辰 李" userId="a9b44f5b934ee55f" providerId="LiveId" clId="{DDB9DA0D-7434-45F0-B07B-33AEA0E90EBE}" dt="2024-03-27T07:23:47.778" v="11534" actId="478"/>
          <ac:spMkLst>
            <pc:docMk/>
            <pc:sldMk cId="3653973537" sldId="292"/>
            <ac:spMk id="60" creationId="{17E73088-27E6-B3CD-C1D1-20F69F8D640C}"/>
          </ac:spMkLst>
        </pc:spChg>
        <pc:spChg chg="add del mod">
          <ac:chgData name="冠辰 李" userId="a9b44f5b934ee55f" providerId="LiveId" clId="{DDB9DA0D-7434-45F0-B07B-33AEA0E90EBE}" dt="2024-03-27T07:23:47.778" v="11534" actId="478"/>
          <ac:spMkLst>
            <pc:docMk/>
            <pc:sldMk cId="3653973537" sldId="292"/>
            <ac:spMk id="61" creationId="{29F2727A-44B4-B7C3-EB8F-F095AD5AA10A}"/>
          </ac:spMkLst>
        </pc:spChg>
        <pc:spChg chg="add del mod">
          <ac:chgData name="冠辰 李" userId="a9b44f5b934ee55f" providerId="LiveId" clId="{DDB9DA0D-7434-45F0-B07B-33AEA0E90EBE}" dt="2024-03-27T07:23:47.778" v="11534" actId="478"/>
          <ac:spMkLst>
            <pc:docMk/>
            <pc:sldMk cId="3653973537" sldId="292"/>
            <ac:spMk id="62" creationId="{09D1C1E2-967C-4BA4-BCC5-3A43FC12E45B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63" creationId="{6AAC2F90-E5BD-062C-0540-9F36C64A11DD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64" creationId="{E2D7D3BE-88BB-3588-81F7-CAB0ED9F0BD7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71" creationId="{B291DA39-A0F8-852B-50F0-A20FFEFEDEB6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72" creationId="{68E6E9DF-860C-DDFD-B9D6-DD1CD8905D19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73" creationId="{E90C0FA2-DECB-02A2-7CFB-6C8DB6F29899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74" creationId="{D9F57CDF-A10B-69D6-BA08-B707FF6D3586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75" creationId="{E6E30BF5-909C-3874-914D-4330DE5DD13B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76" creationId="{10FD33A8-1257-808E-A997-FF72D70E37DB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78" creationId="{B1D859CD-EFD6-B13A-F240-23197D1DF4CD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79" creationId="{81FEF545-12E7-DE2F-3FDF-1245F7CF253A}"/>
          </ac:spMkLst>
        </pc:spChg>
        <pc:spChg chg="add del mod">
          <ac:chgData name="冠辰 李" userId="a9b44f5b934ee55f" providerId="LiveId" clId="{DDB9DA0D-7434-45F0-B07B-33AEA0E90EBE}" dt="2024-03-27T07:32:47.897" v="11858" actId="478"/>
          <ac:spMkLst>
            <pc:docMk/>
            <pc:sldMk cId="3653973537" sldId="292"/>
            <ac:spMk id="85" creationId="{0D7DB843-CFDA-C814-614E-4849B8B67576}"/>
          </ac:spMkLst>
        </pc:spChg>
        <pc:spChg chg="add del mod">
          <ac:chgData name="冠辰 李" userId="a9b44f5b934ee55f" providerId="LiveId" clId="{DDB9DA0D-7434-45F0-B07B-33AEA0E90EBE}" dt="2024-03-27T07:32:47.897" v="11858" actId="478"/>
          <ac:spMkLst>
            <pc:docMk/>
            <pc:sldMk cId="3653973537" sldId="292"/>
            <ac:spMk id="86" creationId="{AAE8811B-0D20-CE23-5AE8-8DD6BC890256}"/>
          </ac:spMkLst>
        </pc:spChg>
        <pc:spChg chg="add del mod">
          <ac:chgData name="冠辰 李" userId="a9b44f5b934ee55f" providerId="LiveId" clId="{DDB9DA0D-7434-45F0-B07B-33AEA0E90EBE}" dt="2024-03-27T07:32:47.897" v="11858" actId="478"/>
          <ac:spMkLst>
            <pc:docMk/>
            <pc:sldMk cId="3653973537" sldId="292"/>
            <ac:spMk id="87" creationId="{437F4591-5945-E81B-69A1-36DD3C41C930}"/>
          </ac:spMkLst>
        </pc:spChg>
        <pc:spChg chg="add del mod">
          <ac:chgData name="冠辰 李" userId="a9b44f5b934ee55f" providerId="LiveId" clId="{DDB9DA0D-7434-45F0-B07B-33AEA0E90EBE}" dt="2024-03-27T07:32:47.897" v="11858" actId="478"/>
          <ac:spMkLst>
            <pc:docMk/>
            <pc:sldMk cId="3653973537" sldId="292"/>
            <ac:spMk id="88" creationId="{6A469949-9B6A-2192-B3DE-BD91B5F78883}"/>
          </ac:spMkLst>
        </pc:spChg>
        <pc:spChg chg="add del mod">
          <ac:chgData name="冠辰 李" userId="a9b44f5b934ee55f" providerId="LiveId" clId="{DDB9DA0D-7434-45F0-B07B-33AEA0E90EBE}" dt="2024-03-27T07:32:47.897" v="11858" actId="478"/>
          <ac:spMkLst>
            <pc:docMk/>
            <pc:sldMk cId="3653973537" sldId="292"/>
            <ac:spMk id="89" creationId="{9C490124-3E44-520B-CC62-8E8A44C98400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93" creationId="{8123A0F8-3F93-4403-FE02-A6BE14131072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95" creationId="{D7B3FFF0-3A01-7F5A-E274-E61F3E9ED6B9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96" creationId="{FDD7046D-7D0E-F505-1C60-713E5B22D96B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103" creationId="{E47C79AE-CDC2-ABC3-B9FA-DF2652E0789D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105" creationId="{EAC66F42-ECDB-79B4-0C11-2D405712F703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106" creationId="{4270DAC8-7A78-D61E-4A5A-730AF429B9B1}"/>
          </ac:spMkLst>
        </pc:spChg>
        <pc:spChg chg="add mod">
          <ac:chgData name="冠辰 李" userId="a9b44f5b934ee55f" providerId="LiveId" clId="{DDB9DA0D-7434-45F0-B07B-33AEA0E90EBE}" dt="2024-03-27T07:39:16.150" v="12150" actId="1076"/>
          <ac:spMkLst>
            <pc:docMk/>
            <pc:sldMk cId="3653973537" sldId="292"/>
            <ac:spMk id="113" creationId="{AC7F2E82-B5BD-EE76-126C-7887F876B28A}"/>
          </ac:spMkLst>
        </pc:spChg>
        <pc:grpChg chg="add del mod">
          <ac:chgData name="冠辰 李" userId="a9b44f5b934ee55f" providerId="LiveId" clId="{DDB9DA0D-7434-45F0-B07B-33AEA0E90EBE}" dt="2024-03-27T07:08:34.785" v="11421" actId="478"/>
          <ac:grpSpMkLst>
            <pc:docMk/>
            <pc:sldMk cId="3653973537" sldId="292"/>
            <ac:grpSpMk id="10" creationId="{931DF7C5-36C1-3C15-222C-A0FEA2D590CA}"/>
          </ac:grpSpMkLst>
        </pc:grpChg>
        <pc:grpChg chg="add del mod">
          <ac:chgData name="冠辰 李" userId="a9b44f5b934ee55f" providerId="LiveId" clId="{DDB9DA0D-7434-45F0-B07B-33AEA0E90EBE}" dt="2024-03-27T07:08:34.785" v="11421" actId="478"/>
          <ac:grpSpMkLst>
            <pc:docMk/>
            <pc:sldMk cId="3653973537" sldId="292"/>
            <ac:grpSpMk id="11" creationId="{AF83C04D-721A-E394-B8FD-41C0A4B681EA}"/>
          </ac:grpSpMkLst>
        </pc:grpChg>
        <pc:grpChg chg="add mod ord">
          <ac:chgData name="冠辰 李" userId="a9b44f5b934ee55f" providerId="LiveId" clId="{DDB9DA0D-7434-45F0-B07B-33AEA0E90EBE}" dt="2024-03-27T07:39:16.150" v="12150" actId="1076"/>
          <ac:grpSpMkLst>
            <pc:docMk/>
            <pc:sldMk cId="3653973537" sldId="292"/>
            <ac:grpSpMk id="27" creationId="{F24D2D0A-71CD-95B7-6B01-5462BD5D451A}"/>
          </ac:grpSpMkLst>
        </pc:grpChg>
        <pc:grpChg chg="add mod ord">
          <ac:chgData name="冠辰 李" userId="a9b44f5b934ee55f" providerId="LiveId" clId="{DDB9DA0D-7434-45F0-B07B-33AEA0E90EBE}" dt="2024-03-27T07:39:16.150" v="12150" actId="1076"/>
          <ac:grpSpMkLst>
            <pc:docMk/>
            <pc:sldMk cId="3653973537" sldId="292"/>
            <ac:grpSpMk id="28" creationId="{EDFB1B66-7388-62AD-7928-FE967A9BDEE1}"/>
          </ac:grpSpMkLst>
        </pc:grpChg>
        <pc:grpChg chg="add mod ord">
          <ac:chgData name="冠辰 李" userId="a9b44f5b934ee55f" providerId="LiveId" clId="{DDB9DA0D-7434-45F0-B07B-33AEA0E90EBE}" dt="2024-03-27T07:39:16.150" v="12150" actId="1076"/>
          <ac:grpSpMkLst>
            <pc:docMk/>
            <pc:sldMk cId="3653973537" sldId="292"/>
            <ac:grpSpMk id="32" creationId="{20C2B5F1-465C-4EA0-F35F-A149FA6DF6E6}"/>
          </ac:grpSpMkLst>
        </pc:grpChg>
        <pc:grpChg chg="add mod ord">
          <ac:chgData name="冠辰 李" userId="a9b44f5b934ee55f" providerId="LiveId" clId="{DDB9DA0D-7434-45F0-B07B-33AEA0E90EBE}" dt="2024-03-27T07:39:16.150" v="12150" actId="1076"/>
          <ac:grpSpMkLst>
            <pc:docMk/>
            <pc:sldMk cId="3653973537" sldId="292"/>
            <ac:grpSpMk id="36" creationId="{0AC3D463-1F94-49B8-63A0-333A2C649F36}"/>
          </ac:grpSpMkLst>
        </pc:grpChg>
        <pc:grpChg chg="add mod">
          <ac:chgData name="冠辰 李" userId="a9b44f5b934ee55f" providerId="LiveId" clId="{DDB9DA0D-7434-45F0-B07B-33AEA0E90EBE}" dt="2024-03-27T07:39:16.150" v="12150" actId="1076"/>
          <ac:grpSpMkLst>
            <pc:docMk/>
            <pc:sldMk cId="3653973537" sldId="292"/>
            <ac:grpSpMk id="40" creationId="{F3F8FA69-F6BD-95AC-6FCF-F8250D1DEED2}"/>
          </ac:grpSpMkLst>
        </pc:grpChg>
        <pc:grpChg chg="add mod">
          <ac:chgData name="冠辰 李" userId="a9b44f5b934ee55f" providerId="LiveId" clId="{DDB9DA0D-7434-45F0-B07B-33AEA0E90EBE}" dt="2024-03-27T07:39:16.150" v="12150" actId="1076"/>
          <ac:grpSpMkLst>
            <pc:docMk/>
            <pc:sldMk cId="3653973537" sldId="292"/>
            <ac:grpSpMk id="44" creationId="{6AAF6DF9-8AD1-AF72-9D5C-C612D1C7BAC6}"/>
          </ac:grpSpMkLst>
        </pc:grpChg>
        <pc:grpChg chg="add mod">
          <ac:chgData name="冠辰 李" userId="a9b44f5b934ee55f" providerId="LiveId" clId="{DDB9DA0D-7434-45F0-B07B-33AEA0E90EBE}" dt="2024-03-27T07:39:16.150" v="12150" actId="1076"/>
          <ac:grpSpMkLst>
            <pc:docMk/>
            <pc:sldMk cId="3653973537" sldId="292"/>
            <ac:grpSpMk id="48" creationId="{BE6F2D58-11D9-EAAA-BCD2-92EEF14E5511}"/>
          </ac:grpSpMkLst>
        </pc:grpChg>
        <pc:grpChg chg="add mod">
          <ac:chgData name="冠辰 李" userId="a9b44f5b934ee55f" providerId="LiveId" clId="{DDB9DA0D-7434-45F0-B07B-33AEA0E90EBE}" dt="2024-03-27T07:39:16.150" v="12150" actId="1076"/>
          <ac:grpSpMkLst>
            <pc:docMk/>
            <pc:sldMk cId="3653973537" sldId="292"/>
            <ac:grpSpMk id="52" creationId="{6E527912-097A-44E7-9D94-E7EA2ED16C4E}"/>
          </ac:grpSpMkLst>
        </pc:grpChg>
        <pc:grpChg chg="add mod">
          <ac:chgData name="冠辰 李" userId="a9b44f5b934ee55f" providerId="LiveId" clId="{DDB9DA0D-7434-45F0-B07B-33AEA0E90EBE}" dt="2024-03-27T07:39:10.859" v="12149" actId="1076"/>
          <ac:grpSpMkLst>
            <pc:docMk/>
            <pc:sldMk cId="3653973537" sldId="292"/>
            <ac:grpSpMk id="114" creationId="{5F61D0C9-A2EA-BEE7-A1F7-801E9BC05E50}"/>
          </ac:grpSpMkLst>
        </pc:grpChg>
        <pc:grpChg chg="add mod">
          <ac:chgData name="冠辰 李" userId="a9b44f5b934ee55f" providerId="LiveId" clId="{DDB9DA0D-7434-45F0-B07B-33AEA0E90EBE}" dt="2024-03-27T07:39:10.859" v="12149" actId="1076"/>
          <ac:grpSpMkLst>
            <pc:docMk/>
            <pc:sldMk cId="3653973537" sldId="292"/>
            <ac:grpSpMk id="118" creationId="{58FED808-E58A-76EA-846F-4D9B81ACB71E}"/>
          </ac:grpSpMkLst>
        </pc:grpChg>
        <pc:grpChg chg="add mod">
          <ac:chgData name="冠辰 李" userId="a9b44f5b934ee55f" providerId="LiveId" clId="{DDB9DA0D-7434-45F0-B07B-33AEA0E90EBE}" dt="2024-03-27T07:39:10.859" v="12149" actId="1076"/>
          <ac:grpSpMkLst>
            <pc:docMk/>
            <pc:sldMk cId="3653973537" sldId="292"/>
            <ac:grpSpMk id="122" creationId="{9E366C11-74CE-E2B8-9DF5-73F91ADFFEA1}"/>
          </ac:grpSpMkLst>
        </pc:grpChg>
        <pc:grpChg chg="add mod">
          <ac:chgData name="冠辰 李" userId="a9b44f5b934ee55f" providerId="LiveId" clId="{DDB9DA0D-7434-45F0-B07B-33AEA0E90EBE}" dt="2024-03-27T07:39:10.859" v="12149" actId="1076"/>
          <ac:grpSpMkLst>
            <pc:docMk/>
            <pc:sldMk cId="3653973537" sldId="292"/>
            <ac:grpSpMk id="126" creationId="{55EEA5AD-433D-C617-E549-60A61EB26EA2}"/>
          </ac:grpSpMkLst>
        </pc:grpChg>
        <pc:grpChg chg="add mod">
          <ac:chgData name="冠辰 李" userId="a9b44f5b934ee55f" providerId="LiveId" clId="{DDB9DA0D-7434-45F0-B07B-33AEA0E90EBE}" dt="2024-03-27T07:39:10.859" v="12149" actId="1076"/>
          <ac:grpSpMkLst>
            <pc:docMk/>
            <pc:sldMk cId="3653973537" sldId="292"/>
            <ac:grpSpMk id="130" creationId="{FA041D84-CD96-D6A5-CD38-1F821DFF1BAD}"/>
          </ac:grpSpMkLst>
        </pc:grpChg>
        <pc:grpChg chg="add mod">
          <ac:chgData name="冠辰 李" userId="a9b44f5b934ee55f" providerId="LiveId" clId="{DDB9DA0D-7434-45F0-B07B-33AEA0E90EBE}" dt="2024-03-27T07:39:10.859" v="12149" actId="1076"/>
          <ac:grpSpMkLst>
            <pc:docMk/>
            <pc:sldMk cId="3653973537" sldId="292"/>
            <ac:grpSpMk id="134" creationId="{B725B408-6388-DCB8-AE3F-93948FF6A25E}"/>
          </ac:grpSpMkLst>
        </pc:grpChg>
        <pc:grpChg chg="add mod">
          <ac:chgData name="冠辰 李" userId="a9b44f5b934ee55f" providerId="LiveId" clId="{DDB9DA0D-7434-45F0-B07B-33AEA0E90EBE}" dt="2024-03-27T07:39:10.859" v="12149" actId="1076"/>
          <ac:grpSpMkLst>
            <pc:docMk/>
            <pc:sldMk cId="3653973537" sldId="292"/>
            <ac:grpSpMk id="138" creationId="{23ECBCD7-7711-E9DC-BAEE-BE8C415E4CC7}"/>
          </ac:grpSpMkLst>
        </pc:grpChg>
        <pc:grpChg chg="add mod">
          <ac:chgData name="冠辰 李" userId="a9b44f5b934ee55f" providerId="LiveId" clId="{DDB9DA0D-7434-45F0-B07B-33AEA0E90EBE}" dt="2024-03-27T07:39:10.859" v="12149" actId="1076"/>
          <ac:grpSpMkLst>
            <pc:docMk/>
            <pc:sldMk cId="3653973537" sldId="292"/>
            <ac:grpSpMk id="142" creationId="{192D7E7D-E562-72FE-2865-59BEAFAB0918}"/>
          </ac:grpSpMkLst>
        </pc:grpChg>
        <pc:grpChg chg="add mod">
          <ac:chgData name="冠辰 李" userId="a9b44f5b934ee55f" providerId="LiveId" clId="{DDB9DA0D-7434-45F0-B07B-33AEA0E90EBE}" dt="2024-03-27T07:39:51.920" v="12153" actId="1076"/>
          <ac:grpSpMkLst>
            <pc:docMk/>
            <pc:sldMk cId="3653973537" sldId="292"/>
            <ac:grpSpMk id="146" creationId="{8EBAE78C-D12C-0DBB-A6F0-B9117E5467E8}"/>
          </ac:grpSpMkLst>
        </pc:grpChg>
        <pc:grpChg chg="add mod">
          <ac:chgData name="冠辰 李" userId="a9b44f5b934ee55f" providerId="LiveId" clId="{DDB9DA0D-7434-45F0-B07B-33AEA0E90EBE}" dt="2024-03-27T07:39:51.920" v="12153" actId="1076"/>
          <ac:grpSpMkLst>
            <pc:docMk/>
            <pc:sldMk cId="3653973537" sldId="292"/>
            <ac:grpSpMk id="150" creationId="{1387CE63-2FC6-6686-D3AD-36AD9074EFD1}"/>
          </ac:grpSpMkLst>
        </pc:grpChg>
        <pc:grpChg chg="add mod">
          <ac:chgData name="冠辰 李" userId="a9b44f5b934ee55f" providerId="LiveId" clId="{DDB9DA0D-7434-45F0-B07B-33AEA0E90EBE}" dt="2024-03-27T07:39:51.920" v="12153" actId="1076"/>
          <ac:grpSpMkLst>
            <pc:docMk/>
            <pc:sldMk cId="3653973537" sldId="292"/>
            <ac:grpSpMk id="154" creationId="{E1784F5F-0F3F-0419-85EA-965422E17315}"/>
          </ac:grpSpMkLst>
        </pc:grpChg>
        <pc:grpChg chg="add mod">
          <ac:chgData name="冠辰 李" userId="a9b44f5b934ee55f" providerId="LiveId" clId="{DDB9DA0D-7434-45F0-B07B-33AEA0E90EBE}" dt="2024-03-27T07:39:51.920" v="12153" actId="1076"/>
          <ac:grpSpMkLst>
            <pc:docMk/>
            <pc:sldMk cId="3653973537" sldId="292"/>
            <ac:grpSpMk id="158" creationId="{CED96E81-274F-9FBA-9E0A-DA4789565F92}"/>
          </ac:grpSpMkLst>
        </pc:grpChg>
        <pc:grpChg chg="add mod">
          <ac:chgData name="冠辰 李" userId="a9b44f5b934ee55f" providerId="LiveId" clId="{DDB9DA0D-7434-45F0-B07B-33AEA0E90EBE}" dt="2024-03-27T07:39:51.920" v="12153" actId="1076"/>
          <ac:grpSpMkLst>
            <pc:docMk/>
            <pc:sldMk cId="3653973537" sldId="292"/>
            <ac:grpSpMk id="162" creationId="{854D1BEC-0E05-5C2E-90E1-DB773C6EE0B6}"/>
          </ac:grpSpMkLst>
        </pc:grpChg>
        <pc:grpChg chg="add mod">
          <ac:chgData name="冠辰 李" userId="a9b44f5b934ee55f" providerId="LiveId" clId="{DDB9DA0D-7434-45F0-B07B-33AEA0E90EBE}" dt="2024-03-27T07:39:51.920" v="12153" actId="1076"/>
          <ac:grpSpMkLst>
            <pc:docMk/>
            <pc:sldMk cId="3653973537" sldId="292"/>
            <ac:grpSpMk id="166" creationId="{1B4C9626-2220-928A-CCEE-EE6B78689E48}"/>
          </ac:grpSpMkLst>
        </pc:grpChg>
        <pc:grpChg chg="add mod">
          <ac:chgData name="冠辰 李" userId="a9b44f5b934ee55f" providerId="LiveId" clId="{DDB9DA0D-7434-45F0-B07B-33AEA0E90EBE}" dt="2024-03-27T07:39:51.920" v="12153" actId="1076"/>
          <ac:grpSpMkLst>
            <pc:docMk/>
            <pc:sldMk cId="3653973537" sldId="292"/>
            <ac:grpSpMk id="170" creationId="{3DB29755-FC93-F465-8422-097D5B9D1472}"/>
          </ac:grpSpMkLst>
        </pc:grpChg>
        <pc:grpChg chg="add mod">
          <ac:chgData name="冠辰 李" userId="a9b44f5b934ee55f" providerId="LiveId" clId="{DDB9DA0D-7434-45F0-B07B-33AEA0E90EBE}" dt="2024-03-27T07:39:51.920" v="12153" actId="1076"/>
          <ac:grpSpMkLst>
            <pc:docMk/>
            <pc:sldMk cId="3653973537" sldId="292"/>
            <ac:grpSpMk id="174" creationId="{C6872F0D-B60B-6E7C-C6CE-8C6CB3AED497}"/>
          </ac:grpSpMkLst>
        </pc:grpChg>
        <pc:graphicFrameChg chg="add del mod modGraphic">
          <ac:chgData name="冠辰 李" userId="a9b44f5b934ee55f" providerId="LiveId" clId="{DDB9DA0D-7434-45F0-B07B-33AEA0E90EBE}" dt="2024-03-27T07:08:21.813" v="11417" actId="478"/>
          <ac:graphicFrameMkLst>
            <pc:docMk/>
            <pc:sldMk cId="3653973537" sldId="292"/>
            <ac:graphicFrameMk id="8" creationId="{28B9DF6C-55EB-BB39-F0AF-49826ECD77E2}"/>
          </ac:graphicFrameMkLst>
        </pc:graphicFrameChg>
        <pc:graphicFrameChg chg="add del mod modGraphic">
          <ac:chgData name="冠辰 李" userId="a9b44f5b934ee55f" providerId="LiveId" clId="{DDB9DA0D-7434-45F0-B07B-33AEA0E90EBE}" dt="2024-03-27T07:09:43.074" v="11434" actId="478"/>
          <ac:graphicFrameMkLst>
            <pc:docMk/>
            <pc:sldMk cId="3653973537" sldId="292"/>
            <ac:graphicFrameMk id="15" creationId="{B0F03A6E-CAD1-6E76-13F8-5726872C2901}"/>
          </ac:graphicFrameMkLst>
        </pc:graphicFrameChg>
        <pc:graphicFrameChg chg="add del mod modGraphic">
          <ac:chgData name="冠辰 李" userId="a9b44f5b934ee55f" providerId="LiveId" clId="{DDB9DA0D-7434-45F0-B07B-33AEA0E90EBE}" dt="2024-03-27T07:09:51.705" v="11438" actId="478"/>
          <ac:graphicFrameMkLst>
            <pc:docMk/>
            <pc:sldMk cId="3653973537" sldId="292"/>
            <ac:graphicFrameMk id="16" creationId="{374C7ABF-3806-F6F1-08E7-417CB649A51A}"/>
          </ac:graphicFrameMkLst>
        </pc:graphicFrameChg>
        <pc:graphicFrameChg chg="add del mod modGraphic">
          <ac:chgData name="冠辰 李" userId="a9b44f5b934ee55f" providerId="LiveId" clId="{DDB9DA0D-7434-45F0-B07B-33AEA0E90EBE}" dt="2024-03-27T07:10:03.884" v="11442" actId="478"/>
          <ac:graphicFrameMkLst>
            <pc:docMk/>
            <pc:sldMk cId="3653973537" sldId="292"/>
            <ac:graphicFrameMk id="17" creationId="{0909092B-953D-F4E5-C484-466D9BFA8A95}"/>
          </ac:graphicFrameMkLst>
        </pc:graphicFrameChg>
        <pc:graphicFrameChg chg="add mod modGraphic">
          <ac:chgData name="冠辰 李" userId="a9b44f5b934ee55f" providerId="LiveId" clId="{DDB9DA0D-7434-45F0-B07B-33AEA0E90EBE}" dt="2024-03-27T07:39:16.150" v="12150" actId="1076"/>
          <ac:graphicFrameMkLst>
            <pc:docMk/>
            <pc:sldMk cId="3653973537" sldId="292"/>
            <ac:graphicFrameMk id="56" creationId="{50220C49-6A31-EF50-B3C5-49A0BEFF26CB}"/>
          </ac:graphicFrameMkLst>
        </pc:graphicFrameChg>
        <pc:graphicFrameChg chg="add mod modGraphic">
          <ac:chgData name="冠辰 李" userId="a9b44f5b934ee55f" providerId="LiveId" clId="{DDB9DA0D-7434-45F0-B07B-33AEA0E90EBE}" dt="2024-03-27T07:39:16.150" v="12150" actId="1076"/>
          <ac:graphicFrameMkLst>
            <pc:docMk/>
            <pc:sldMk cId="3653973537" sldId="292"/>
            <ac:graphicFrameMk id="77" creationId="{A4B7372F-2DC3-9D30-A7B2-DA3FC24D3F92}"/>
          </ac:graphicFrameMkLst>
        </pc:graphicFrameChg>
        <pc:graphicFrameChg chg="add mod modGraphic">
          <ac:chgData name="冠辰 李" userId="a9b44f5b934ee55f" providerId="LiveId" clId="{DDB9DA0D-7434-45F0-B07B-33AEA0E90EBE}" dt="2024-03-27T07:39:16.150" v="12150" actId="1076"/>
          <ac:graphicFrameMkLst>
            <pc:docMk/>
            <pc:sldMk cId="3653973537" sldId="292"/>
            <ac:graphicFrameMk id="94" creationId="{25F9EB16-67E6-59C1-6BC2-4F01A0A864A7}"/>
          </ac:graphicFrameMkLst>
        </pc:graphicFrameChg>
        <pc:graphicFrameChg chg="add mod modGraphic">
          <ac:chgData name="冠辰 李" userId="a9b44f5b934ee55f" providerId="LiveId" clId="{DDB9DA0D-7434-45F0-B07B-33AEA0E90EBE}" dt="2024-03-27T07:39:16.150" v="12150" actId="1076"/>
          <ac:graphicFrameMkLst>
            <pc:docMk/>
            <pc:sldMk cId="3653973537" sldId="292"/>
            <ac:graphicFrameMk id="104" creationId="{67236544-8FFB-2C36-14FC-C825CA7CD6D8}"/>
          </ac:graphicFrameMkLst>
        </pc:graphicFrameChg>
        <pc:picChg chg="add mod">
          <ac:chgData name="冠辰 李" userId="a9b44f5b934ee55f" providerId="LiveId" clId="{DDB9DA0D-7434-45F0-B07B-33AEA0E90EBE}" dt="2024-03-27T07:08:17.981" v="11416" actId="164"/>
          <ac:picMkLst>
            <pc:docMk/>
            <pc:sldMk cId="3653973537" sldId="292"/>
            <ac:picMk id="4" creationId="{7C3B907F-9A18-CDDD-96D6-4380D2111392}"/>
          </ac:picMkLst>
        </pc:picChg>
        <pc:picChg chg="add mod">
          <ac:chgData name="冠辰 李" userId="a9b44f5b934ee55f" providerId="LiveId" clId="{DDB9DA0D-7434-45F0-B07B-33AEA0E90EBE}" dt="2024-03-27T07:08:17.981" v="11416" actId="164"/>
          <ac:picMkLst>
            <pc:docMk/>
            <pc:sldMk cId="3653973537" sldId="292"/>
            <ac:picMk id="5" creationId="{53C1FE0A-1247-88C6-8DE1-1AFEB0ED0ECC}"/>
          </ac:picMkLst>
        </pc:picChg>
        <pc:picChg chg="add">
          <ac:chgData name="冠辰 李" userId="a9b44f5b934ee55f" providerId="LiveId" clId="{DDB9DA0D-7434-45F0-B07B-33AEA0E90EBE}" dt="2024-03-27T07:07:25.789" v="11406"/>
          <ac:picMkLst>
            <pc:docMk/>
            <pc:sldMk cId="3653973537" sldId="292"/>
            <ac:picMk id="7" creationId="{A18B1D38-5414-9CE4-74F3-FBA22511C99B}"/>
          </ac:picMkLst>
        </pc:picChg>
        <pc:picChg chg="add mod">
          <ac:chgData name="冠辰 李" userId="a9b44f5b934ee55f" providerId="LiveId" clId="{DDB9DA0D-7434-45F0-B07B-33AEA0E90EBE}" dt="2024-03-27T07:08:17.981" v="11416" actId="164"/>
          <ac:picMkLst>
            <pc:docMk/>
            <pc:sldMk cId="3653973537" sldId="292"/>
            <ac:picMk id="9" creationId="{B550C9AF-8A32-17D6-C979-5224BFAECED4}"/>
          </ac:picMkLst>
        </pc:picChg>
        <pc:picChg chg="mod">
          <ac:chgData name="冠辰 李" userId="a9b44f5b934ee55f" providerId="LiveId" clId="{DDB9DA0D-7434-45F0-B07B-33AEA0E90EBE}" dt="2024-03-27T07:08:26.323" v="11419"/>
          <ac:picMkLst>
            <pc:docMk/>
            <pc:sldMk cId="3653973537" sldId="292"/>
            <ac:picMk id="12" creationId="{574C0087-CE63-B98A-7AED-EC6892370867}"/>
          </ac:picMkLst>
        </pc:picChg>
        <pc:picChg chg="mod">
          <ac:chgData name="冠辰 李" userId="a9b44f5b934ee55f" providerId="LiveId" clId="{DDB9DA0D-7434-45F0-B07B-33AEA0E90EBE}" dt="2024-03-27T07:08:26.323" v="11419"/>
          <ac:picMkLst>
            <pc:docMk/>
            <pc:sldMk cId="3653973537" sldId="292"/>
            <ac:picMk id="13" creationId="{2C41C446-1E3A-A6A5-FFF9-418CF2C3BDD4}"/>
          </ac:picMkLst>
        </pc:picChg>
        <pc:picChg chg="mod">
          <ac:chgData name="冠辰 李" userId="a9b44f5b934ee55f" providerId="LiveId" clId="{DDB9DA0D-7434-45F0-B07B-33AEA0E90EBE}" dt="2024-03-27T07:08:26.323" v="11419"/>
          <ac:picMkLst>
            <pc:docMk/>
            <pc:sldMk cId="3653973537" sldId="292"/>
            <ac:picMk id="14" creationId="{FA8E21E1-5F52-8DC0-E8AE-5F87756D15F5}"/>
          </ac:picMkLst>
        </pc:picChg>
        <pc:picChg chg="add del mod">
          <ac:chgData name="冠辰 李" userId="a9b44f5b934ee55f" providerId="LiveId" clId="{DDB9DA0D-7434-45F0-B07B-33AEA0E90EBE}" dt="2024-03-27T07:13:52.392" v="11448" actId="478"/>
          <ac:picMkLst>
            <pc:docMk/>
            <pc:sldMk cId="3653973537" sldId="292"/>
            <ac:picMk id="18" creationId="{381F84C7-7523-4BDE-63BB-D7FD8E021B35}"/>
          </ac:picMkLst>
        </pc:picChg>
        <pc:picChg chg="add del mod">
          <ac:chgData name="冠辰 李" userId="a9b44f5b934ee55f" providerId="LiveId" clId="{DDB9DA0D-7434-45F0-B07B-33AEA0E90EBE}" dt="2024-03-27T07:13:52.392" v="11448" actId="478"/>
          <ac:picMkLst>
            <pc:docMk/>
            <pc:sldMk cId="3653973537" sldId="292"/>
            <ac:picMk id="19" creationId="{FD46ADE7-CD22-ECD9-7E66-797C35CC3133}"/>
          </ac:picMkLst>
        </pc:picChg>
        <pc:picChg chg="add del mod">
          <ac:chgData name="冠辰 李" userId="a9b44f5b934ee55f" providerId="LiveId" clId="{DDB9DA0D-7434-45F0-B07B-33AEA0E90EBE}" dt="2024-03-27T07:13:52.392" v="11448" actId="478"/>
          <ac:picMkLst>
            <pc:docMk/>
            <pc:sldMk cId="3653973537" sldId="292"/>
            <ac:picMk id="20" creationId="{DFAA504F-1508-5FF0-203E-0687D6928B8E}"/>
          </ac:picMkLst>
        </pc:picChg>
        <pc:picChg chg="add del mod">
          <ac:chgData name="冠辰 李" userId="a9b44f5b934ee55f" providerId="LiveId" clId="{DDB9DA0D-7434-45F0-B07B-33AEA0E90EBE}" dt="2024-03-27T07:13:52.392" v="11448" actId="478"/>
          <ac:picMkLst>
            <pc:docMk/>
            <pc:sldMk cId="3653973537" sldId="292"/>
            <ac:picMk id="21" creationId="{256F035F-501A-CDE6-C569-B952C237F445}"/>
          </ac:picMkLst>
        </pc:picChg>
        <pc:picChg chg="add del mod">
          <ac:chgData name="冠辰 李" userId="a9b44f5b934ee55f" providerId="LiveId" clId="{DDB9DA0D-7434-45F0-B07B-33AEA0E90EBE}" dt="2024-03-27T07:13:52.392" v="11448" actId="478"/>
          <ac:picMkLst>
            <pc:docMk/>
            <pc:sldMk cId="3653973537" sldId="292"/>
            <ac:picMk id="22" creationId="{477069C9-299D-6269-A49F-694008E8711A}"/>
          </ac:picMkLst>
        </pc:picChg>
        <pc:picChg chg="add del mod">
          <ac:chgData name="冠辰 李" userId="a9b44f5b934ee55f" providerId="LiveId" clId="{DDB9DA0D-7434-45F0-B07B-33AEA0E90EBE}" dt="2024-03-27T07:13:52.392" v="11448" actId="478"/>
          <ac:picMkLst>
            <pc:docMk/>
            <pc:sldMk cId="3653973537" sldId="292"/>
            <ac:picMk id="23" creationId="{DF947A7B-89C4-7100-84A1-76BB86E2DC20}"/>
          </ac:picMkLst>
        </pc:picChg>
        <pc:picChg chg="add mod">
          <ac:chgData name="冠辰 李" userId="a9b44f5b934ee55f" providerId="LiveId" clId="{DDB9DA0D-7434-45F0-B07B-33AEA0E90EBE}" dt="2024-03-27T07:13:50.257" v="11447" actId="164"/>
          <ac:picMkLst>
            <pc:docMk/>
            <pc:sldMk cId="3653973537" sldId="292"/>
            <ac:picMk id="24" creationId="{6901CAD2-DA80-87C4-3886-39579B2D4EBE}"/>
          </ac:picMkLst>
        </pc:picChg>
        <pc:picChg chg="add mod">
          <ac:chgData name="冠辰 李" userId="a9b44f5b934ee55f" providerId="LiveId" clId="{DDB9DA0D-7434-45F0-B07B-33AEA0E90EBE}" dt="2024-03-27T07:13:50.257" v="11447" actId="164"/>
          <ac:picMkLst>
            <pc:docMk/>
            <pc:sldMk cId="3653973537" sldId="292"/>
            <ac:picMk id="25" creationId="{F08EF3E4-4AD5-80C4-52ED-3773588D268E}"/>
          </ac:picMkLst>
        </pc:picChg>
        <pc:picChg chg="add mod">
          <ac:chgData name="冠辰 李" userId="a9b44f5b934ee55f" providerId="LiveId" clId="{DDB9DA0D-7434-45F0-B07B-33AEA0E90EBE}" dt="2024-03-27T07:13:50.257" v="11447" actId="164"/>
          <ac:picMkLst>
            <pc:docMk/>
            <pc:sldMk cId="3653973537" sldId="292"/>
            <ac:picMk id="26" creationId="{AC42D05D-B7CD-E0BD-472F-1D09107D2891}"/>
          </ac:picMkLst>
        </pc:picChg>
        <pc:picChg chg="mod">
          <ac:chgData name="冠辰 李" userId="a9b44f5b934ee55f" providerId="LiveId" clId="{DDB9DA0D-7434-45F0-B07B-33AEA0E90EBE}" dt="2024-03-27T07:13:54.518" v="11450"/>
          <ac:picMkLst>
            <pc:docMk/>
            <pc:sldMk cId="3653973537" sldId="292"/>
            <ac:picMk id="29" creationId="{3691CECD-8B59-774C-513F-461AB9CFB199}"/>
          </ac:picMkLst>
        </pc:picChg>
        <pc:picChg chg="mod">
          <ac:chgData name="冠辰 李" userId="a9b44f5b934ee55f" providerId="LiveId" clId="{DDB9DA0D-7434-45F0-B07B-33AEA0E90EBE}" dt="2024-03-27T07:13:54.518" v="11450"/>
          <ac:picMkLst>
            <pc:docMk/>
            <pc:sldMk cId="3653973537" sldId="292"/>
            <ac:picMk id="30" creationId="{6220D088-67A2-5CC1-E3B7-FF6BA30D4F88}"/>
          </ac:picMkLst>
        </pc:picChg>
        <pc:picChg chg="mod">
          <ac:chgData name="冠辰 李" userId="a9b44f5b934ee55f" providerId="LiveId" clId="{DDB9DA0D-7434-45F0-B07B-33AEA0E90EBE}" dt="2024-03-27T07:13:54.518" v="11450"/>
          <ac:picMkLst>
            <pc:docMk/>
            <pc:sldMk cId="3653973537" sldId="292"/>
            <ac:picMk id="31" creationId="{CC77427D-EE80-CC3C-4FAD-2A3361640D4D}"/>
          </ac:picMkLst>
        </pc:picChg>
        <pc:picChg chg="mod">
          <ac:chgData name="冠辰 李" userId="a9b44f5b934ee55f" providerId="LiveId" clId="{DDB9DA0D-7434-45F0-B07B-33AEA0E90EBE}" dt="2024-03-27T07:13:57.535" v="11452"/>
          <ac:picMkLst>
            <pc:docMk/>
            <pc:sldMk cId="3653973537" sldId="292"/>
            <ac:picMk id="33" creationId="{C99C040A-C0D0-D329-5400-E221F0DD5681}"/>
          </ac:picMkLst>
        </pc:picChg>
        <pc:picChg chg="mod">
          <ac:chgData name="冠辰 李" userId="a9b44f5b934ee55f" providerId="LiveId" clId="{DDB9DA0D-7434-45F0-B07B-33AEA0E90EBE}" dt="2024-03-27T07:13:57.535" v="11452"/>
          <ac:picMkLst>
            <pc:docMk/>
            <pc:sldMk cId="3653973537" sldId="292"/>
            <ac:picMk id="34" creationId="{CC8853C3-EB59-ABF4-517B-ABDFCB1F8FE5}"/>
          </ac:picMkLst>
        </pc:picChg>
        <pc:picChg chg="mod">
          <ac:chgData name="冠辰 李" userId="a9b44f5b934ee55f" providerId="LiveId" clId="{DDB9DA0D-7434-45F0-B07B-33AEA0E90EBE}" dt="2024-03-27T07:13:57.535" v="11452"/>
          <ac:picMkLst>
            <pc:docMk/>
            <pc:sldMk cId="3653973537" sldId="292"/>
            <ac:picMk id="35" creationId="{6263C228-C3FB-2F80-A6F5-30BF88936A0C}"/>
          </ac:picMkLst>
        </pc:picChg>
        <pc:picChg chg="mod">
          <ac:chgData name="冠辰 李" userId="a9b44f5b934ee55f" providerId="LiveId" clId="{DDB9DA0D-7434-45F0-B07B-33AEA0E90EBE}" dt="2024-03-27T07:13:59.746" v="11454"/>
          <ac:picMkLst>
            <pc:docMk/>
            <pc:sldMk cId="3653973537" sldId="292"/>
            <ac:picMk id="37" creationId="{0D59E052-92D0-218E-E96E-7820BEE542B1}"/>
          </ac:picMkLst>
        </pc:picChg>
        <pc:picChg chg="mod">
          <ac:chgData name="冠辰 李" userId="a9b44f5b934ee55f" providerId="LiveId" clId="{DDB9DA0D-7434-45F0-B07B-33AEA0E90EBE}" dt="2024-03-27T07:37:56.302" v="12142" actId="1036"/>
          <ac:picMkLst>
            <pc:docMk/>
            <pc:sldMk cId="3653973537" sldId="292"/>
            <ac:picMk id="38" creationId="{9B20429F-78DE-2239-1799-6F29EB9315A2}"/>
          </ac:picMkLst>
        </pc:picChg>
        <pc:picChg chg="mod">
          <ac:chgData name="冠辰 李" userId="a9b44f5b934ee55f" providerId="LiveId" clId="{DDB9DA0D-7434-45F0-B07B-33AEA0E90EBE}" dt="2024-03-27T07:28:50.439" v="11733" actId="1036"/>
          <ac:picMkLst>
            <pc:docMk/>
            <pc:sldMk cId="3653973537" sldId="292"/>
            <ac:picMk id="39" creationId="{9781F793-984E-56A7-886C-768D73560530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41" creationId="{5D285FD3-EA88-CFC0-5638-F8F3EC42E6DC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42" creationId="{89348466-F74E-F383-8748-62933F097244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43" creationId="{4763D948-4672-D64C-7760-20F44BE5A89A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45" creationId="{AA5D389D-DE45-30F5-4F6F-D8A961F1DD0E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46" creationId="{A9D0AE89-78AF-6BAC-22C2-B1247747DB1B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47" creationId="{02D512F4-98DB-5F2D-39F3-67F6E3608F50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49" creationId="{30684C50-417B-9CDA-5990-5D44C2B4C0B8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50" creationId="{333C61DC-0E26-2B7D-6BCB-BFEAFC24381A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51" creationId="{BB254052-5D25-04A9-3633-1F76D6F99D07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53" creationId="{E412B3B2-F2A0-7C3A-4C5D-26B6DA544606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54" creationId="{663D331A-ED3D-5DE7-5308-34117206ABD3}"/>
          </ac:picMkLst>
        </pc:picChg>
        <pc:picChg chg="mod">
          <ac:chgData name="冠辰 李" userId="a9b44f5b934ee55f" providerId="LiveId" clId="{DDB9DA0D-7434-45F0-B07B-33AEA0E90EBE}" dt="2024-03-27T07:14:13.181" v="11458"/>
          <ac:picMkLst>
            <pc:docMk/>
            <pc:sldMk cId="3653973537" sldId="292"/>
            <ac:picMk id="55" creationId="{8237AB96-2AF0-FA99-332A-E6DED1020A1A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15" creationId="{734657B9-85E2-40E9-B1A6-C83A594D18E7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16" creationId="{5DB60EC4-4659-9507-AD4F-55060F8869FA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17" creationId="{37D19D30-EA21-9AAA-7BE0-8512399FD23B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19" creationId="{E95AB787-01B9-AD99-3765-919559708064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20" creationId="{B92C4C38-BE05-F136-902C-0BAC88DEAF5F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21" creationId="{9C1A91C8-B795-4958-CD02-12B5376D3611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23" creationId="{EEA6BC00-A56F-FD67-634D-0518ABB1C4BF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24" creationId="{E736A4DC-F82A-000D-7C88-775D0A00CC2C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25" creationId="{ACCF7608-2C6D-A589-C634-4D7A7439DE6F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27" creationId="{ED5EFF9B-7563-3953-C28E-D0071C16F946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28" creationId="{B0ACC30F-9249-77CF-707D-91CB529F383E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29" creationId="{4BA81D4E-F6F2-5979-1563-E3187A6329A9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31" creationId="{F719F900-71AB-A6A7-8EEA-B94EB012521B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32" creationId="{D7470565-BBA8-18E4-2F0F-2C46D88D4237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33" creationId="{2B4E7613-CAD2-6888-C666-47493F91B799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35" creationId="{5C85A36E-4C8C-EF20-E38D-FE19B6AAEC30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36" creationId="{21F8F9CA-D18C-D65B-3AC3-F935634BE6CE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37" creationId="{68C501D2-AD51-23CC-EA57-BE13A982E5AC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39" creationId="{452B8C19-4D38-9BB5-2891-B670E641359E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40" creationId="{8B8421E8-E4E8-3901-75B6-489A510DC88B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41" creationId="{94FE7803-F6B6-3B78-E5BB-95DEECAF9CA4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43" creationId="{ACA48E92-D00C-4316-8F18-8FC80988F345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44" creationId="{83427D7A-2553-F809-0320-DEC952A7FD4E}"/>
          </ac:picMkLst>
        </pc:picChg>
        <pc:picChg chg="mod">
          <ac:chgData name="冠辰 李" userId="a9b44f5b934ee55f" providerId="LiveId" clId="{DDB9DA0D-7434-45F0-B07B-33AEA0E90EBE}" dt="2024-03-27T07:39:07.154" v="12147"/>
          <ac:picMkLst>
            <pc:docMk/>
            <pc:sldMk cId="3653973537" sldId="292"/>
            <ac:picMk id="145" creationId="{C1A6E7FD-A338-7C68-B186-85E721EBEFBF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47" creationId="{B0C5A96C-6469-6B69-A506-DB40D53C9B5C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48" creationId="{AEF55784-3795-1E00-ED29-7F700396926C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49" creationId="{5CA4A37E-2548-79FA-FD26-B19A973C1D51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51" creationId="{7EC609C5-23A1-824B-4EB5-5F7273006DF5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52" creationId="{F5204557-71D2-6106-BF3B-190489C0C58C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53" creationId="{2FAC80A7-949D-BEBA-2221-34737290EEAD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55" creationId="{815A2683-E997-9A35-7896-13B2CB9382B5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56" creationId="{66A1AD83-43F2-3CD4-3076-4766F4B985C3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57" creationId="{9605E2B4-4000-E7E8-5615-EE2EEFED00D0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59" creationId="{D3DF7297-1249-95CF-4C35-F65C10F1713F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60" creationId="{9DA208E2-19F4-FDCF-0897-13727A001D74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61" creationId="{B02F0A85-0C65-7D2A-9315-C9F76CF7C3F0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63" creationId="{05230573-94AF-8EA9-E603-B1454745C115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64" creationId="{644661F6-D889-393E-2957-CE90288EA8BC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65" creationId="{DD447848-4204-B123-4179-3520ED4CCA31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67" creationId="{6A58E4C5-159D-6F0C-B081-6EC49D267167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68" creationId="{826FA0DA-B854-5949-897F-E77A42A3C69F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69" creationId="{C8BE5A0C-63C5-C164-E69B-0C5FC20D8C84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71" creationId="{2184FD50-BABE-F8F1-036A-D00CCBAA3AC4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72" creationId="{DF892E44-0C6E-0AD4-C298-138E5523096E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73" creationId="{42FEA35A-AF10-5381-AB7F-B522072C2061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75" creationId="{2F2D2BE6-B20B-0156-733D-68286C2A18ED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76" creationId="{0021F062-54BA-7B00-8E39-AD53CCC6EEE0}"/>
          </ac:picMkLst>
        </pc:picChg>
        <pc:picChg chg="mod">
          <ac:chgData name="冠辰 李" userId="a9b44f5b934ee55f" providerId="LiveId" clId="{DDB9DA0D-7434-45F0-B07B-33AEA0E90EBE}" dt="2024-03-27T07:39:19.633" v="12151"/>
          <ac:picMkLst>
            <pc:docMk/>
            <pc:sldMk cId="3653973537" sldId="292"/>
            <ac:picMk id="177" creationId="{97B4E031-9529-D952-79B4-810EF5F7AD31}"/>
          </ac:picMkLst>
        </pc:pic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66" creationId="{BFD5A46C-6272-9717-BC5F-78BEB72E24AF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67" creationId="{7E3DACF7-EEFE-27D1-87FA-D87686502BC8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68" creationId="{DDBA4B87-F419-2C55-106F-F619B2EB5036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69" creationId="{A3037EA1-DBEE-749F-4033-1EF3BF482CB1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70" creationId="{EAC108AE-2D16-9339-A0F4-EB67729AE37D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80" creationId="{F45B3DF1-563F-509D-59CC-D5AE17161566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81" creationId="{0314B4CD-FB79-2669-B7D1-41AC80FA84C0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82" creationId="{1822F80C-88FA-8F33-CDCA-80AE73CBCD8F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83" creationId="{B0EA6549-4F28-C1C4-DB06-537B7F9E0795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84" creationId="{71C2206F-7473-F930-C23F-8AA085B091FC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91" creationId="{99018D8A-3838-D702-034E-A07D9803F049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97" creationId="{9C195C68-AF97-1A6E-78F7-7765420752DB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98" creationId="{7389E2A1-A5BC-8F0F-DBF8-6EC53C156AC4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99" creationId="{E49BA674-FB4D-642A-40D9-A4477A95030A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100" creationId="{D57AA67B-761B-C680-2CD4-F94A223AC7BD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101" creationId="{57EA3862-3255-4ABE-4DE7-D09ACE182E9A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102" creationId="{4453EEDE-A432-B17F-AE19-6179815B0ECE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107" creationId="{E8777F9F-AF06-1AB9-3D20-6711B911A5DC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108" creationId="{D58636A0-E109-8799-5B10-82B07227129C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109" creationId="{50EC6321-E526-E336-BF05-5DCB69FE3D75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110" creationId="{8C293416-A053-94DC-425D-A954CE86DEE1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111" creationId="{B8DE5DD7-D5AE-ABA1-3E81-5D01E5A72FAD}"/>
          </ac:cxnSpMkLst>
        </pc:cxnChg>
        <pc:cxnChg chg="add mod">
          <ac:chgData name="冠辰 李" userId="a9b44f5b934ee55f" providerId="LiveId" clId="{DDB9DA0D-7434-45F0-B07B-33AEA0E90EBE}" dt="2024-03-27T07:39:16.150" v="12150" actId="1076"/>
          <ac:cxnSpMkLst>
            <pc:docMk/>
            <pc:sldMk cId="3653973537" sldId="292"/>
            <ac:cxnSpMk id="112" creationId="{BB3DCC6F-9ACF-5789-9CCB-95C5281EEE71}"/>
          </ac:cxnSpMkLst>
        </pc:cxnChg>
      </pc:sldChg>
      <pc:sldChg chg="addSp delSp new mod">
        <pc:chgData name="冠辰 李" userId="a9b44f5b934ee55f" providerId="LiveId" clId="{DDB9DA0D-7434-45F0-B07B-33AEA0E90EBE}" dt="2024-03-27T07:38:10.538" v="12146"/>
        <pc:sldMkLst>
          <pc:docMk/>
          <pc:sldMk cId="4207932681" sldId="293"/>
        </pc:sldMkLst>
        <pc:spChg chg="del">
          <ac:chgData name="冠辰 李" userId="a9b44f5b934ee55f" providerId="LiveId" clId="{DDB9DA0D-7434-45F0-B07B-33AEA0E90EBE}" dt="2024-03-27T07:38:09.088" v="12145" actId="478"/>
          <ac:spMkLst>
            <pc:docMk/>
            <pc:sldMk cId="4207932681" sldId="293"/>
            <ac:spMk id="2" creationId="{77651082-DB4D-1B44-6A49-B15F81C786B5}"/>
          </ac:spMkLst>
        </pc:spChg>
        <pc:spChg chg="del">
          <ac:chgData name="冠辰 李" userId="a9b44f5b934ee55f" providerId="LiveId" clId="{DDB9DA0D-7434-45F0-B07B-33AEA0E90EBE}" dt="2024-03-27T07:38:08.665" v="12144" actId="478"/>
          <ac:spMkLst>
            <pc:docMk/>
            <pc:sldMk cId="4207932681" sldId="293"/>
            <ac:spMk id="3" creationId="{7BF1F562-BD50-C6F3-8BF3-6C561DB85E49}"/>
          </ac:spMkLst>
        </pc:spChg>
        <pc:picChg chg="add">
          <ac:chgData name="冠辰 李" userId="a9b44f5b934ee55f" providerId="LiveId" clId="{DDB9DA0D-7434-45F0-B07B-33AEA0E90EBE}" dt="2024-03-27T07:38:10.538" v="12146"/>
          <ac:picMkLst>
            <pc:docMk/>
            <pc:sldMk cId="4207932681" sldId="293"/>
            <ac:picMk id="4" creationId="{AF731DEE-BAFF-4E65-2459-3ADB58DFF052}"/>
          </ac:picMkLst>
        </pc:picChg>
      </pc:sldChg>
    </pc:docChg>
  </pc:docChgLst>
  <pc:docChgLst>
    <pc:chgData name="冠辰 李" userId="a9b44f5b934ee55f" providerId="LiveId" clId="{60B45E66-F8B7-4059-B94A-75A2DDBADF99}"/>
    <pc:docChg chg="undo custSel addSld modSld">
      <pc:chgData name="冠辰 李" userId="a9b44f5b934ee55f" providerId="LiveId" clId="{60B45E66-F8B7-4059-B94A-75A2DDBADF99}" dt="2024-05-05T06:58:45.814" v="319" actId="1076"/>
      <pc:docMkLst>
        <pc:docMk/>
      </pc:docMkLst>
      <pc:sldChg chg="addSp delSp modSp mod">
        <pc:chgData name="冠辰 李" userId="a9b44f5b934ee55f" providerId="LiveId" clId="{60B45E66-F8B7-4059-B94A-75A2DDBADF99}" dt="2024-05-05T02:49:51.751" v="127" actId="164"/>
        <pc:sldMkLst>
          <pc:docMk/>
          <pc:sldMk cId="2027466019" sldId="276"/>
        </pc:sldMkLst>
        <pc:spChg chg="mod">
          <ac:chgData name="冠辰 李" userId="a9b44f5b934ee55f" providerId="LiveId" clId="{60B45E66-F8B7-4059-B94A-75A2DDBADF99}" dt="2024-05-05T02:39:20.939" v="38" actId="1036"/>
          <ac:spMkLst>
            <pc:docMk/>
            <pc:sldMk cId="2027466019" sldId="276"/>
            <ac:spMk id="16" creationId="{9EA8F9F9-BF5F-AF41-4DE1-EAB14B558EA7}"/>
          </ac:spMkLst>
        </pc:spChg>
        <pc:spChg chg="mod">
          <ac:chgData name="冠辰 李" userId="a9b44f5b934ee55f" providerId="LiveId" clId="{60B45E66-F8B7-4059-B94A-75A2DDBADF99}" dt="2024-05-05T02:39:24.494" v="41" actId="1036"/>
          <ac:spMkLst>
            <pc:docMk/>
            <pc:sldMk cId="2027466019" sldId="276"/>
            <ac:spMk id="17" creationId="{477DE84F-6613-1CA4-97A7-BB4E20272D0F}"/>
          </ac:spMkLst>
        </pc:spChg>
        <pc:grpChg chg="del">
          <ac:chgData name="冠辰 李" userId="a9b44f5b934ee55f" providerId="LiveId" clId="{60B45E66-F8B7-4059-B94A-75A2DDBADF99}" dt="2024-05-05T02:47:22.254" v="75" actId="478"/>
          <ac:grpSpMkLst>
            <pc:docMk/>
            <pc:sldMk cId="2027466019" sldId="276"/>
            <ac:grpSpMk id="8" creationId="{A9C06A96-ADA1-C2CE-889C-CD4E7B411E4B}"/>
          </ac:grpSpMkLst>
        </pc:grpChg>
        <pc:grpChg chg="mod topLvl">
          <ac:chgData name="冠辰 李" userId="a9b44f5b934ee55f" providerId="LiveId" clId="{60B45E66-F8B7-4059-B94A-75A2DDBADF99}" dt="2024-05-05T02:49:51.751" v="127" actId="164"/>
          <ac:grpSpMkLst>
            <pc:docMk/>
            <pc:sldMk cId="2027466019" sldId="276"/>
            <ac:grpSpMk id="26" creationId="{B3CBD8D4-EC6C-189B-0CA0-23B3AFB8B8D6}"/>
          </ac:grpSpMkLst>
        </pc:grpChg>
        <pc:grpChg chg="add mod">
          <ac:chgData name="冠辰 李" userId="a9b44f5b934ee55f" providerId="LiveId" clId="{60B45E66-F8B7-4059-B94A-75A2DDBADF99}" dt="2024-05-05T02:49:51.751" v="127" actId="164"/>
          <ac:grpSpMkLst>
            <pc:docMk/>
            <pc:sldMk cId="2027466019" sldId="276"/>
            <ac:grpSpMk id="33" creationId="{B570CD5B-DD82-2C3B-1FF7-4051C40F7B64}"/>
          </ac:grpSpMkLst>
        </pc:grpChg>
        <pc:graphicFrameChg chg="add del mod">
          <ac:chgData name="冠辰 李" userId="a9b44f5b934ee55f" providerId="LiveId" clId="{60B45E66-F8B7-4059-B94A-75A2DDBADF99}" dt="2024-05-05T02:30:55.080" v="5" actId="478"/>
          <ac:graphicFrameMkLst>
            <pc:docMk/>
            <pc:sldMk cId="2027466019" sldId="276"/>
            <ac:graphicFrameMk id="5" creationId="{EA1E53EE-698C-C5B0-2677-3DC4734EC46D}"/>
          </ac:graphicFrameMkLst>
        </pc:graphicFrameChg>
        <pc:picChg chg="del topLvl">
          <ac:chgData name="冠辰 李" userId="a9b44f5b934ee55f" providerId="LiveId" clId="{60B45E66-F8B7-4059-B94A-75A2DDBADF99}" dt="2024-05-05T02:47:22.254" v="75" actId="478"/>
          <ac:picMkLst>
            <pc:docMk/>
            <pc:sldMk cId="2027466019" sldId="276"/>
            <ac:picMk id="3" creationId="{5C5197D3-921E-8C50-3BFF-B707B5DD3A85}"/>
          </ac:picMkLst>
        </pc:picChg>
        <pc:picChg chg="add del mod">
          <ac:chgData name="冠辰 李" userId="a9b44f5b934ee55f" providerId="LiveId" clId="{60B45E66-F8B7-4059-B94A-75A2DDBADF99}" dt="2024-05-05T02:29:59.906" v="3" actId="478"/>
          <ac:picMkLst>
            <pc:docMk/>
            <pc:sldMk cId="2027466019" sldId="276"/>
            <ac:picMk id="4" creationId="{33C07BDC-7BA1-2267-3F52-8AA35B4409C2}"/>
          </ac:picMkLst>
        </pc:picChg>
        <pc:picChg chg="del">
          <ac:chgData name="冠辰 李" userId="a9b44f5b934ee55f" providerId="LiveId" clId="{60B45E66-F8B7-4059-B94A-75A2DDBADF99}" dt="2024-05-05T02:29:42.210" v="0" actId="478"/>
          <ac:picMkLst>
            <pc:docMk/>
            <pc:sldMk cId="2027466019" sldId="276"/>
            <ac:picMk id="9" creationId="{14FB5143-C93D-B75D-B5D7-3F16FA88D9D0}"/>
          </ac:picMkLst>
        </pc:picChg>
        <pc:picChg chg="add del mod">
          <ac:chgData name="冠辰 李" userId="a9b44f5b934ee55f" providerId="LiveId" clId="{60B45E66-F8B7-4059-B94A-75A2DDBADF99}" dt="2024-05-05T02:31:57.294" v="7" actId="478"/>
          <ac:picMkLst>
            <pc:docMk/>
            <pc:sldMk cId="2027466019" sldId="276"/>
            <ac:picMk id="10" creationId="{16504DBE-30F9-48F3-98BF-45FFF443D6B0}"/>
          </ac:picMkLst>
        </pc:picChg>
        <pc:picChg chg="add del mod">
          <ac:chgData name="冠辰 李" userId="a9b44f5b934ee55f" providerId="LiveId" clId="{60B45E66-F8B7-4059-B94A-75A2DDBADF99}" dt="2024-05-05T02:34:52.557" v="10" actId="478"/>
          <ac:picMkLst>
            <pc:docMk/>
            <pc:sldMk cId="2027466019" sldId="276"/>
            <ac:picMk id="13" creationId="{58C25541-5FD8-1533-6DF4-2B8044F2AB1F}"/>
          </ac:picMkLst>
        </pc:picChg>
        <pc:picChg chg="add del mod">
          <ac:chgData name="冠辰 李" userId="a9b44f5b934ee55f" providerId="LiveId" clId="{60B45E66-F8B7-4059-B94A-75A2DDBADF99}" dt="2024-05-05T02:38:46.565" v="15" actId="478"/>
          <ac:picMkLst>
            <pc:docMk/>
            <pc:sldMk cId="2027466019" sldId="276"/>
            <ac:picMk id="15" creationId="{43DB59BD-0A2C-B33D-53A1-82C98BACEC58}"/>
          </ac:picMkLst>
        </pc:picChg>
        <pc:picChg chg="del">
          <ac:chgData name="冠辰 李" userId="a9b44f5b934ee55f" providerId="LiveId" clId="{60B45E66-F8B7-4059-B94A-75A2DDBADF99}" dt="2024-05-05T02:49:07.308" v="94" actId="478"/>
          <ac:picMkLst>
            <pc:docMk/>
            <pc:sldMk cId="2027466019" sldId="276"/>
            <ac:picMk id="19" creationId="{90820848-45EF-0708-7C1C-550B21AE5118}"/>
          </ac:picMkLst>
        </pc:picChg>
        <pc:picChg chg="add del mod">
          <ac:chgData name="冠辰 李" userId="a9b44f5b934ee55f" providerId="LiveId" clId="{60B45E66-F8B7-4059-B94A-75A2DDBADF99}" dt="2024-05-05T02:44:23.312" v="42" actId="478"/>
          <ac:picMkLst>
            <pc:docMk/>
            <pc:sldMk cId="2027466019" sldId="276"/>
            <ac:picMk id="20" creationId="{E1A79718-ADE8-A9B5-1006-25B358FC0ADA}"/>
          </ac:picMkLst>
        </pc:picChg>
        <pc:picChg chg="add mod">
          <ac:chgData name="冠辰 李" userId="a9b44f5b934ee55f" providerId="LiveId" clId="{60B45E66-F8B7-4059-B94A-75A2DDBADF99}" dt="2024-05-05T02:49:51.751" v="127" actId="164"/>
          <ac:picMkLst>
            <pc:docMk/>
            <pc:sldMk cId="2027466019" sldId="276"/>
            <ac:picMk id="24" creationId="{64B9DE7F-2D80-B1D5-30EB-656441CC9894}"/>
          </ac:picMkLst>
        </pc:picChg>
        <pc:picChg chg="add mod">
          <ac:chgData name="冠辰 李" userId="a9b44f5b934ee55f" providerId="LiveId" clId="{60B45E66-F8B7-4059-B94A-75A2DDBADF99}" dt="2024-05-05T02:49:51.751" v="127" actId="164"/>
          <ac:picMkLst>
            <pc:docMk/>
            <pc:sldMk cId="2027466019" sldId="276"/>
            <ac:picMk id="27" creationId="{4C2271D8-A9A8-1C68-CBA2-AE10490B677E}"/>
          </ac:picMkLst>
        </pc:picChg>
        <pc:picChg chg="add mod">
          <ac:chgData name="冠辰 李" userId="a9b44f5b934ee55f" providerId="LiveId" clId="{60B45E66-F8B7-4059-B94A-75A2DDBADF99}" dt="2024-05-05T02:49:51.751" v="127" actId="164"/>
          <ac:picMkLst>
            <pc:docMk/>
            <pc:sldMk cId="2027466019" sldId="276"/>
            <ac:picMk id="32" creationId="{EF9AA020-735C-35CE-C036-BCD1B51A33CE}"/>
          </ac:picMkLst>
        </pc:picChg>
        <pc:cxnChg chg="add del mod">
          <ac:chgData name="冠辰 李" userId="a9b44f5b934ee55f" providerId="LiveId" clId="{60B45E66-F8B7-4059-B94A-75A2DDBADF99}" dt="2024-05-05T02:48:01.109" v="93" actId="478"/>
          <ac:cxnSpMkLst>
            <pc:docMk/>
            <pc:sldMk cId="2027466019" sldId="276"/>
            <ac:cxnSpMk id="29" creationId="{F5C27406-B911-CA5C-246A-1DF7F9A02306}"/>
          </ac:cxnSpMkLst>
        </pc:cxnChg>
      </pc:sldChg>
      <pc:sldChg chg="addSp delSp modSp">
        <pc:chgData name="冠辰 李" userId="a9b44f5b934ee55f" providerId="LiveId" clId="{60B45E66-F8B7-4059-B94A-75A2DDBADF99}" dt="2024-05-05T06:53:34.155" v="317" actId="338"/>
        <pc:sldMkLst>
          <pc:docMk/>
          <pc:sldMk cId="1477287082" sldId="278"/>
        </pc:sldMkLst>
        <pc:spChg chg="mod">
          <ac:chgData name="冠辰 李" userId="a9b44f5b934ee55f" providerId="LiveId" clId="{60B45E66-F8B7-4059-B94A-75A2DDBADF99}" dt="2024-05-05T06:53:33.650" v="316" actId="164"/>
          <ac:spMkLst>
            <pc:docMk/>
            <pc:sldMk cId="1477287082" sldId="278"/>
            <ac:spMk id="4" creationId="{5D8D40DD-1EDE-33F3-7EE1-8113DB9AE250}"/>
          </ac:spMkLst>
        </pc:spChg>
        <pc:spChg chg="mod topLvl">
          <ac:chgData name="冠辰 李" userId="a9b44f5b934ee55f" providerId="LiveId" clId="{60B45E66-F8B7-4059-B94A-75A2DDBADF99}" dt="2024-05-05T06:53:34.155" v="317" actId="338"/>
          <ac:spMkLst>
            <pc:docMk/>
            <pc:sldMk cId="1477287082" sldId="278"/>
            <ac:spMk id="7" creationId="{D566369C-30C2-CC83-CBDB-88A5BCD372F9}"/>
          </ac:spMkLst>
        </pc:spChg>
        <pc:spChg chg="mod topLvl">
          <ac:chgData name="冠辰 李" userId="a9b44f5b934ee55f" providerId="LiveId" clId="{60B45E66-F8B7-4059-B94A-75A2DDBADF99}" dt="2024-05-05T06:53:34.155" v="317" actId="338"/>
          <ac:spMkLst>
            <pc:docMk/>
            <pc:sldMk cId="1477287082" sldId="278"/>
            <ac:spMk id="20" creationId="{F1C877E4-6C2F-CFD2-0B76-C40908E75766}"/>
          </ac:spMkLst>
        </pc:spChg>
        <pc:spChg chg="mod topLvl">
          <ac:chgData name="冠辰 李" userId="a9b44f5b934ee55f" providerId="LiveId" clId="{60B45E66-F8B7-4059-B94A-75A2DDBADF99}" dt="2024-05-05T06:53:34.155" v="317" actId="338"/>
          <ac:spMkLst>
            <pc:docMk/>
            <pc:sldMk cId="1477287082" sldId="278"/>
            <ac:spMk id="26" creationId="{8E99F6B9-8278-3817-FFF4-CC8E29358A24}"/>
          </ac:spMkLst>
        </pc:spChg>
        <pc:spChg chg="mod">
          <ac:chgData name="冠辰 李" userId="a9b44f5b934ee55f" providerId="LiveId" clId="{60B45E66-F8B7-4059-B94A-75A2DDBADF99}" dt="2024-05-05T06:53:33.650" v="316" actId="164"/>
          <ac:spMkLst>
            <pc:docMk/>
            <pc:sldMk cId="1477287082" sldId="278"/>
            <ac:spMk id="40" creationId="{EDBD8655-2A34-0327-D893-85C048B63E43}"/>
          </ac:spMkLst>
        </pc:spChg>
        <pc:spChg chg="mod">
          <ac:chgData name="冠辰 李" userId="a9b44f5b934ee55f" providerId="LiveId" clId="{60B45E66-F8B7-4059-B94A-75A2DDBADF99}" dt="2024-05-05T06:53:33.650" v="316" actId="164"/>
          <ac:spMkLst>
            <pc:docMk/>
            <pc:sldMk cId="1477287082" sldId="278"/>
            <ac:spMk id="44" creationId="{EFA07D24-129F-9B5F-967F-74C66A9B4FF7}"/>
          </ac:spMkLst>
        </pc:spChg>
        <pc:spChg chg="mod">
          <ac:chgData name="冠辰 李" userId="a9b44f5b934ee55f" providerId="LiveId" clId="{60B45E66-F8B7-4059-B94A-75A2DDBADF99}" dt="2024-05-05T06:53:33.650" v="316" actId="164"/>
          <ac:spMkLst>
            <pc:docMk/>
            <pc:sldMk cId="1477287082" sldId="278"/>
            <ac:spMk id="47" creationId="{5103289F-517E-F51A-D28E-B9EB70B7110E}"/>
          </ac:spMkLst>
        </pc:spChg>
        <pc:spChg chg="mod">
          <ac:chgData name="冠辰 李" userId="a9b44f5b934ee55f" providerId="LiveId" clId="{60B45E66-F8B7-4059-B94A-75A2DDBADF99}" dt="2024-05-05T06:53:33.650" v="316" actId="164"/>
          <ac:spMkLst>
            <pc:docMk/>
            <pc:sldMk cId="1477287082" sldId="278"/>
            <ac:spMk id="48" creationId="{8F1D3061-3BAC-97A2-572A-B1427EDED330}"/>
          </ac:spMkLst>
        </pc:spChg>
        <pc:grpChg chg="add mod">
          <ac:chgData name="冠辰 李" userId="a9b44f5b934ee55f" providerId="LiveId" clId="{60B45E66-F8B7-4059-B94A-75A2DDBADF99}" dt="2024-05-05T06:53:34.155" v="317" actId="338"/>
          <ac:grpSpMkLst>
            <pc:docMk/>
            <pc:sldMk cId="1477287082" sldId="278"/>
            <ac:grpSpMk id="2" creationId="{38DB1248-DEF1-ECD1-C6C5-855953E92F9E}"/>
          </ac:grpSpMkLst>
        </pc:grpChg>
        <pc:grpChg chg="add mod">
          <ac:chgData name="冠辰 李" userId="a9b44f5b934ee55f" providerId="LiveId" clId="{60B45E66-F8B7-4059-B94A-75A2DDBADF99}" dt="2024-05-05T06:53:34.155" v="317" actId="338"/>
          <ac:grpSpMkLst>
            <pc:docMk/>
            <pc:sldMk cId="1477287082" sldId="278"/>
            <ac:grpSpMk id="3" creationId="{35B50AD5-9328-70D9-817B-433D7E47442D}"/>
          </ac:grpSpMkLst>
        </pc:grpChg>
        <pc:grpChg chg="add mod">
          <ac:chgData name="冠辰 李" userId="a9b44f5b934ee55f" providerId="LiveId" clId="{60B45E66-F8B7-4059-B94A-75A2DDBADF99}" dt="2024-05-05T06:53:34.155" v="317" actId="338"/>
          <ac:grpSpMkLst>
            <pc:docMk/>
            <pc:sldMk cId="1477287082" sldId="278"/>
            <ac:grpSpMk id="5" creationId="{73E867F5-8333-DFF2-CF77-56BC08964675}"/>
          </ac:grpSpMkLst>
        </pc:grpChg>
        <pc:grpChg chg="add mod">
          <ac:chgData name="冠辰 李" userId="a9b44f5b934ee55f" providerId="LiveId" clId="{60B45E66-F8B7-4059-B94A-75A2DDBADF99}" dt="2024-05-05T06:53:33.650" v="316" actId="164"/>
          <ac:grpSpMkLst>
            <pc:docMk/>
            <pc:sldMk cId="1477287082" sldId="278"/>
            <ac:grpSpMk id="8" creationId="{F1AF1289-8BE1-649B-BB5B-B2DFAA4352BB}"/>
          </ac:grpSpMkLst>
        </pc:grpChg>
        <pc:grpChg chg="del">
          <ac:chgData name="冠辰 李" userId="a9b44f5b934ee55f" providerId="LiveId" clId="{60B45E66-F8B7-4059-B94A-75A2DDBADF99}" dt="2024-05-05T06:52:45.164" v="312" actId="165"/>
          <ac:grpSpMkLst>
            <pc:docMk/>
            <pc:sldMk cId="1477287082" sldId="278"/>
            <ac:grpSpMk id="10" creationId="{F387ECEC-FF77-CBB9-FE31-22F98AC9F08B}"/>
          </ac:grpSpMkLst>
        </pc:grpChg>
        <pc:grpChg chg="del">
          <ac:chgData name="冠辰 李" userId="a9b44f5b934ee55f" providerId="LiveId" clId="{60B45E66-F8B7-4059-B94A-75A2DDBADF99}" dt="2024-05-05T06:52:45.164" v="312" actId="165"/>
          <ac:grpSpMkLst>
            <pc:docMk/>
            <pc:sldMk cId="1477287082" sldId="278"/>
            <ac:grpSpMk id="18" creationId="{9AC22F4B-665E-23AC-5FE3-7D4B01D64C3A}"/>
          </ac:grpSpMkLst>
        </pc:grpChg>
        <pc:grpChg chg="del">
          <ac:chgData name="冠辰 李" userId="a9b44f5b934ee55f" providerId="LiveId" clId="{60B45E66-F8B7-4059-B94A-75A2DDBADF99}" dt="2024-05-05T06:52:45.164" v="312" actId="165"/>
          <ac:grpSpMkLst>
            <pc:docMk/>
            <pc:sldMk cId="1477287082" sldId="278"/>
            <ac:grpSpMk id="24" creationId="{2F3D0B8A-666E-5960-CEFC-FC36DB445DB8}"/>
          </ac:grpSpMkLst>
        </pc:grpChg>
        <pc:graphicFrameChg chg="add mod">
          <ac:chgData name="冠辰 李" userId="a9b44f5b934ee55f" providerId="LiveId" clId="{60B45E66-F8B7-4059-B94A-75A2DDBADF99}" dt="2024-05-05T06:53:25.557" v="315"/>
          <ac:graphicFrameMkLst>
            <pc:docMk/>
            <pc:sldMk cId="1477287082" sldId="278"/>
            <ac:graphicFrameMk id="11" creationId="{B43734F3-D0C0-4550-0BF5-5C552CB4255F}"/>
          </ac:graphicFrameMkLst>
        </pc:graphicFrameChg>
        <pc:picChg chg="mod topLvl">
          <ac:chgData name="冠辰 李" userId="a9b44f5b934ee55f" providerId="LiveId" clId="{60B45E66-F8B7-4059-B94A-75A2DDBADF99}" dt="2024-05-05T06:53:34.155" v="317" actId="338"/>
          <ac:picMkLst>
            <pc:docMk/>
            <pc:sldMk cId="1477287082" sldId="278"/>
            <ac:picMk id="6" creationId="{77A2BB2C-A4D6-23E2-34B9-F983BC06D1D0}"/>
          </ac:picMkLst>
        </pc:picChg>
        <pc:picChg chg="mod topLvl">
          <ac:chgData name="冠辰 李" userId="a9b44f5b934ee55f" providerId="LiveId" clId="{60B45E66-F8B7-4059-B94A-75A2DDBADF99}" dt="2024-05-05T06:53:34.155" v="317" actId="338"/>
          <ac:picMkLst>
            <pc:docMk/>
            <pc:sldMk cId="1477287082" sldId="278"/>
            <ac:picMk id="19" creationId="{AB47CE18-47C3-BF68-719E-6282B4C389E1}"/>
          </ac:picMkLst>
        </pc:picChg>
        <pc:picChg chg="mod topLvl">
          <ac:chgData name="冠辰 李" userId="a9b44f5b934ee55f" providerId="LiveId" clId="{60B45E66-F8B7-4059-B94A-75A2DDBADF99}" dt="2024-05-05T06:53:34.155" v="317" actId="338"/>
          <ac:picMkLst>
            <pc:docMk/>
            <pc:sldMk cId="1477287082" sldId="278"/>
            <ac:picMk id="25" creationId="{1AB07CCA-0B8D-16D7-51C7-C0574F189FBE}"/>
          </ac:picMkLst>
        </pc:pic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12" creationId="{6A5E07E5-EF05-D0B7-8AAE-EBE53CC66620}"/>
          </ac:cxnSpMkLst>
        </pc:cxn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13" creationId="{76167B2C-96C3-6C9A-18F4-D68DE02F7B62}"/>
          </ac:cxnSpMkLst>
        </pc:cxn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22" creationId="{EB5A53FD-B331-3410-FA3B-C662BCD3B276}"/>
          </ac:cxnSpMkLst>
        </pc:cxn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23" creationId="{78D668A9-7B85-1A37-9DDB-A7F5C90DA5D3}"/>
          </ac:cxnSpMkLst>
        </pc:cxn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28" creationId="{858071F4-F41A-7786-1346-E07A4BAB9B3F}"/>
          </ac:cxnSpMkLst>
        </pc:cxn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29" creationId="{1ABEF617-0B42-AF66-5FA0-0464766817EC}"/>
          </ac:cxnSpMkLst>
        </pc:cxn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31" creationId="{E41E9156-C168-C0A9-E059-B7E03FA0B89E}"/>
          </ac:cxnSpMkLst>
        </pc:cxn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32" creationId="{8FB52FEF-28F7-D656-247A-E33C5AAE425F}"/>
          </ac:cxnSpMkLst>
        </pc:cxn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35" creationId="{E5F01016-D211-F426-6191-31CADE7FAD13}"/>
          </ac:cxnSpMkLst>
        </pc:cxn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36" creationId="{BB493E55-B8C6-B916-A558-A6F612B5EBBA}"/>
          </ac:cxnSpMkLst>
        </pc:cxn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41" creationId="{A46153AF-7FEE-8518-F9A0-1C2115DC9195}"/>
          </ac:cxnSpMkLst>
        </pc:cxnChg>
        <pc:cxnChg chg="mod">
          <ac:chgData name="冠辰 李" userId="a9b44f5b934ee55f" providerId="LiveId" clId="{60B45E66-F8B7-4059-B94A-75A2DDBADF99}" dt="2024-05-05T06:53:33.650" v="316" actId="164"/>
          <ac:cxnSpMkLst>
            <pc:docMk/>
            <pc:sldMk cId="1477287082" sldId="278"/>
            <ac:cxnSpMk id="42" creationId="{E17991D4-7EF6-C5EA-529A-C738E5450CF1}"/>
          </ac:cxnSpMkLst>
        </pc:cxnChg>
      </pc:sldChg>
      <pc:sldChg chg="modSp">
        <pc:chgData name="冠辰 李" userId="a9b44f5b934ee55f" providerId="LiveId" clId="{60B45E66-F8B7-4059-B94A-75A2DDBADF99}" dt="2024-05-05T06:58:09.082" v="318" actId="1076"/>
        <pc:sldMkLst>
          <pc:docMk/>
          <pc:sldMk cId="597777168" sldId="286"/>
        </pc:sldMkLst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" creationId="{F66FB86B-F9DB-8AF8-2522-5F852FEFCA0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3" creationId="{7B92F22D-24C9-7D79-8F89-500E7BAD98EA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4" creationId="{DD8FDB08-E2FC-14F0-9AEA-B07644A3C6F6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5" creationId="{DEC3316B-6966-4DBE-5574-BB1D50BF4E90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6" creationId="{EF2FE04B-BA4A-E357-7C9C-05D90D40EE18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7" creationId="{CEFBDCD0-8936-20F0-F5D8-B4B2961A7BEA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8" creationId="{658BAE97-7A21-0CBC-2C3C-BF2E352B3683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9" creationId="{1B9846EB-5691-214B-3CA6-769685DDF986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0" creationId="{01AE5C2F-3387-371D-98F4-507F7BB998F3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3" creationId="{89DD801C-5E86-7FB2-00D2-27AAEEECC34F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5" creationId="{99D26D15-4585-EC23-82AE-E72D9B6B5AF4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7" creationId="{FE7C98E9-58FA-8EB5-B021-EB6B68A19D60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30" creationId="{E732B8DD-F840-1C53-8460-04A92BA7ACD0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32" creationId="{01950157-02FC-1AB6-965E-0A26586056F6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34" creationId="{F5545C22-5DEF-04C9-14E5-792688C18E98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40" creationId="{458F23E6-2DFF-CAE2-BF57-6886A8B7DF4F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41" creationId="{2A6BF151-703E-5228-6FA1-80E710846B4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42" creationId="{A753FA86-C2E9-C256-357B-6B6158EF5FD4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43" creationId="{B9595F61-EE98-20F8-4641-2650C3D7610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45" creationId="{3EEE0EF3-401A-F9BB-69E2-E3D1E795BC63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46" creationId="{470607EC-DF59-5BCA-CFAD-7FBC2125C3CA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47" creationId="{B63900B2-435F-A5B7-3232-74FDBA780513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48" creationId="{74ABB729-6740-699A-BB2B-A1B9E4E15128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49" creationId="{85D123ED-7F45-5DC2-82B1-4F8CA962CE97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50" creationId="{3205B860-B85A-0FF9-7F8B-62FAA8D5EEBB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51" creationId="{DA5206BA-17FF-DD51-C33A-C75D1B2ACFD4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52" creationId="{52D4EC83-D531-55A0-CC28-86D4446E2269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53" creationId="{A7A4D74B-D308-2214-0B85-B3CE8AF783BF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61" creationId="{A9B1A3A9-554B-99D3-CF8E-4AE96E71881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82" creationId="{A5C2E606-EE29-B17A-1BE1-0AB5E136455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86" creationId="{662B52E8-7568-691A-B828-F36815F75A23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87" creationId="{B23573EE-6A73-58C9-D658-5281BDD63E56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90" creationId="{93FCFE21-7DC6-32AB-0427-0BA7DB3A3902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92" creationId="{D9AEF067-E87A-DFAD-4627-727106302042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93" creationId="{F677B9FB-E52A-ECF5-45A6-D16699BC98C1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94" creationId="{F3AD9FA9-820B-6148-037B-0F6BA4F29E44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95" creationId="{4C91ED9F-8799-D4AC-02E6-838FE1A91C78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96" creationId="{55E7459C-B236-C839-7320-5181C87D3004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97" creationId="{5395B67A-EFBD-64FA-82D5-FAEBE3CB5F9B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99" creationId="{BDE712BC-63D1-F56F-14AA-F715222A4F8D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00" creationId="{974AD097-FA1F-5845-AF9C-5B434A0CE7DB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01" creationId="{63D6288F-A0EC-E206-FC78-242D7367EAC7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02" creationId="{0B3FADC8-75A7-62F1-CC89-EE11D3D9D6EB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03" creationId="{49EF8388-5241-357E-AB0F-9A8932518CB9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10" creationId="{356B846E-4624-93A9-B008-A8A2E478FDD2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26" creationId="{31B9F1B0-F29E-17BD-575B-899B5A53E314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33" creationId="{1D694B3E-7A1C-1A27-3989-020E41CA602D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40" creationId="{DCDFADB2-74A6-1569-A3F0-1D2527B38408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42" creationId="{C6211DB6-7D20-A431-994A-279D43EA6D95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45" creationId="{D8F61199-4C0C-38E8-267E-5DCBB113B926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46" creationId="{1C5A04E0-8761-9950-DD6C-000650FC8E52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48" creationId="{884FBA43-253F-D827-A4BB-349215DABBC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49" creationId="{D2BDFE5E-7169-A855-14ED-3B922F0C6756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50" creationId="{94352D81-388A-6C66-D278-7114B412984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51" creationId="{513938F5-0D4B-2E07-7799-138E303B2710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52" creationId="{032C6B1F-F0B4-B28B-C3B2-318F22B5ECE3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55" creationId="{572E15B7-6DC2-DE90-9041-B9FDAB7C7DD8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59" creationId="{2B360382-CE12-17A4-AB52-21AD2AD6A631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60" creationId="{012D874C-0D89-D7AC-0812-BF3872ED68BA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61" creationId="{B2224667-51C2-9735-E49F-3221424A8326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62" creationId="{157CD836-7E73-6505-6008-948AEE11759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64" creationId="{4A1D58BB-2CA1-AD11-3AC1-5D6DE5DD4274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66" creationId="{3122AA32-A6FE-0B2D-AA92-2DBBB53E464C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67" creationId="{6BA60C90-26A5-59C5-A3F9-B34928F71709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68" creationId="{C313A587-EDB9-C064-53E4-4AA69318CCF1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71" creationId="{9064D374-E86F-58A8-A65F-BC056B364173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72" creationId="{C245FC8C-3FEB-ED20-3A21-9E1762A9DB3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73" creationId="{5B68D392-4916-8D05-8240-38E01714E538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74" creationId="{86FD0498-BBFB-AC7D-F6BF-5913A52A5491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75" creationId="{65BE2272-928B-339D-70A5-3ACB361EC06F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76" creationId="{78238BEB-34A4-F0F0-47CF-E113FD99E312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77" creationId="{E6DFB4F0-5D30-CC9A-447B-6CEF2A542609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78" creationId="{D53F58C7-EA68-D26A-7486-8CCC4F54ADB4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81" creationId="{DA69A489-C65D-871E-EC3F-CA3E1352C6CA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82" creationId="{7DFE15B0-99D9-E7F4-D5C8-0BA983B30272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83" creationId="{07AA7D08-F9D7-C480-83F1-3E1C6A3A4D8C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84" creationId="{43877C6B-7354-6C28-DB75-A469AD7DE281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85" creationId="{6BD10065-E887-E02B-68C1-F4D53EE181B5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86" creationId="{0331DE86-F228-E222-802F-FA15B86FB525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88" creationId="{32B7841C-C97A-3C82-CBCF-252D66A09984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91" creationId="{A9536F4D-3B0E-32D5-2AA6-F0D1689ECF9B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92" creationId="{B0D7703C-7A37-9677-A4BD-DA939E125CBC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93" creationId="{D5ED0AA0-47FE-D22D-DC4E-ACA99BF28360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94" creationId="{1457B847-09C4-9C44-407B-FD356E150480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95" creationId="{04FDD6BD-C2E9-2E6E-96BB-81103648D7B8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96" creationId="{932CCD08-19D4-704F-1B0B-491CB0AFD4E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97" creationId="{5F2416AD-2BF4-A116-0995-471A9975FA0A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98" creationId="{F26620B4-1055-1AC8-041B-1A8EC7EBC892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199" creationId="{7E1557CE-D062-DE29-4C25-D07C7ED79933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00" creationId="{D74FAA50-87F2-3B57-204C-8985DD36E31B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01" creationId="{D5CE2CE5-801A-24A1-050A-E7DD56F2BC69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02" creationId="{918E5E0B-373C-23C4-F569-4ACCD297D683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03" creationId="{E52BE086-5422-A42B-A377-C9FDF9B886B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04" creationId="{68CB3FF4-3DE6-39E0-1993-DF1DBDBC50A5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05" creationId="{B2F4A238-8BB6-42CD-2F84-A8C4B767EA50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06" creationId="{07FDB3B6-E4D3-F932-A4EB-8F5E54B3CA44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07" creationId="{97EB1B81-6E84-877C-A44A-AD3715637C29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08" creationId="{3BADD708-C5D9-AA65-6C30-3AE148592DAB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09" creationId="{EF007196-7DD2-7C03-A959-7EA08F4D2698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11" creationId="{EB165B6F-56CC-8965-1379-CFF9A144177C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13" creationId="{E0138DD8-E320-2A3A-AEA6-A60D83F6F192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14" creationId="{90AC497B-4BA0-6534-B073-DA58F801DECC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15" creationId="{318FF3F9-B204-F520-7FE6-48DF8EED1DCA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258" creationId="{26823A38-C00B-9357-7A20-4B21CF47CA7C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309" creationId="{D08F12EC-E048-B6B7-8337-DCF22A205FD7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311" creationId="{75F33066-6D43-6350-6F52-BB3CDFBB08AE}"/>
          </ac:spMkLst>
        </pc:spChg>
        <pc:spChg chg="mod">
          <ac:chgData name="冠辰 李" userId="a9b44f5b934ee55f" providerId="LiveId" clId="{60B45E66-F8B7-4059-B94A-75A2DDBADF99}" dt="2024-05-05T06:58:09.082" v="318" actId="1076"/>
          <ac:spMkLst>
            <pc:docMk/>
            <pc:sldMk cId="597777168" sldId="286"/>
            <ac:spMk id="313" creationId="{A92BE90B-4712-330B-25E4-6C2B20A81630}"/>
          </ac:spMkLst>
        </pc:s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11" creationId="{A0421400-8E11-72C6-01AE-7A4DBF7B6373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25" creationId="{A3440CB5-F75E-98B1-F3DD-00B8A61D47D1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39" creationId="{F1145845-21CA-165D-D1CE-487065CFFC37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44" creationId="{73FDFE37-DC8C-B628-7FDA-D9AA1B61D15E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54" creationId="{1B0696E9-361F-CCB2-BC53-CF3EF0280DD1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65" creationId="{67BB37FF-9FCB-3D42-C679-43C982E9ECF7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91" creationId="{85E3EACF-DA96-DADE-597D-5C7D418E57A7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106" creationId="{A6F72456-944C-CA48-68B0-7C5D7C9CA0F5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111" creationId="{F8D475C6-4255-42DB-99C4-0BB841E0711F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141" creationId="{2C052859-4443-FF6A-3ECD-C815638E73A7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143" creationId="{66EBF5FD-3671-BCAA-3821-B09E3657B502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144" creationId="{7EE7B395-B14C-A981-527E-18FE0409A122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157" creationId="{FD96DEA5-7278-65F0-626F-FCA5E2FDCD95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158" creationId="{AFD833BA-81CB-2BE9-F301-8336B953356C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189" creationId="{A8E2CD06-6775-4D76-5893-DDB12B49C182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190" creationId="{6386CEF8-BC70-51A9-F341-674995592908}"/>
          </ac:grpSpMkLst>
        </pc:grpChg>
        <pc:grpChg chg="mod">
          <ac:chgData name="冠辰 李" userId="a9b44f5b934ee55f" providerId="LiveId" clId="{60B45E66-F8B7-4059-B94A-75A2DDBADF99}" dt="2024-05-05T06:58:09.082" v="318" actId="1076"/>
          <ac:grpSpMkLst>
            <pc:docMk/>
            <pc:sldMk cId="597777168" sldId="286"/>
            <ac:grpSpMk id="308" creationId="{1382B3C3-8392-C029-2ECD-738016498B81}"/>
          </ac:grpSpMkLst>
        </pc:grpChg>
        <pc:picChg chg="mod">
          <ac:chgData name="冠辰 李" userId="a9b44f5b934ee55f" providerId="LiveId" clId="{60B45E66-F8B7-4059-B94A-75A2DDBADF99}" dt="2024-05-05T06:58:09.082" v="318" actId="1076"/>
          <ac:picMkLst>
            <pc:docMk/>
            <pc:sldMk cId="597777168" sldId="286"/>
            <ac:picMk id="1026" creationId="{70E3B5B5-136F-771A-EE30-632BE0548FE5}"/>
          </ac:picMkLst>
        </pc:pic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29" creationId="{C865FF6D-0039-84A0-9EA4-8BEF2DDF4A1E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31" creationId="{D0EA4035-9391-A982-9AB4-04F3B3F18027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33" creationId="{D54FB087-E572-DD2E-307D-BE77A402401C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36" creationId="{29AF96E5-7043-4605-E6FD-19913973027E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37" creationId="{A4D6F018-1698-E29E-8382-80C827480339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105" creationId="{5200A1D2-F2CB-3565-AA8B-616DDEE0DE9D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139" creationId="{95BC7A41-9C3C-8816-D5E3-9BE31A99B2E7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147" creationId="{5D50A736-78AD-F238-83CE-992F64D7E0B5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153" creationId="{1945C3ED-E178-96CB-0AE1-C68D3F100086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154" creationId="{0A3EDB57-76C3-D9B4-76DD-3DC82C577536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156" creationId="{D2E801DB-8C6E-1395-FE1A-FE1DD42C1117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165" creationId="{376DDC35-6B93-535B-B75C-5EC7E6CC841E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179" creationId="{8330D8B3-9BFB-4867-682B-8A8F83F313E1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180" creationId="{05416CC7-6274-3C3D-F6AE-149D5A961CE3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187" creationId="{B706C81B-695E-42A6-3413-8A60784F0697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210" creationId="{6B40E12C-5062-EB46-3ADB-4BA2F9F5E844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212" creationId="{761BBCB5-B2F1-8D77-7A1F-2180EC83C447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216" creationId="{D800B73B-DC58-B698-DB77-66307C6BAABD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221" creationId="{5D2B8E5C-470B-7662-75AF-D11A7D0B97D0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225" creationId="{373CB3EB-F935-F476-10D0-030052C01673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229" creationId="{ED08BB3E-1E8E-B9D5-9761-8374DD3D199F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235" creationId="{8A1FAF43-61BF-5459-3BD3-D38F2131AE5E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243" creationId="{D0285D12-C4C7-1AED-36DB-8E9D6D34E1D6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247" creationId="{CA5ED469-C8B8-49B4-977D-8FA88E308C4B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251" creationId="{17980EC2-38A3-6AA0-2BC3-51A05F5FE2D3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310" creationId="{86CD053D-E1CD-89EF-A98C-BCEA864FBEE1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314" creationId="{DC7CF446-593A-85E1-A705-6FAF5B0BC59B}"/>
          </ac:cxnSpMkLst>
        </pc:cxnChg>
        <pc:cxnChg chg="mod">
          <ac:chgData name="冠辰 李" userId="a9b44f5b934ee55f" providerId="LiveId" clId="{60B45E66-F8B7-4059-B94A-75A2DDBADF99}" dt="2024-05-05T06:58:09.082" v="318" actId="1076"/>
          <ac:cxnSpMkLst>
            <pc:docMk/>
            <pc:sldMk cId="597777168" sldId="286"/>
            <ac:cxnSpMk id="316" creationId="{5BC390C0-4222-E071-FEF5-22342DC59FFE}"/>
          </ac:cxnSpMkLst>
        </pc:cxnChg>
      </pc:sldChg>
      <pc:sldChg chg="modSp mod">
        <pc:chgData name="冠辰 李" userId="a9b44f5b934ee55f" providerId="LiveId" clId="{60B45E66-F8B7-4059-B94A-75A2DDBADF99}" dt="2024-05-05T06:58:45.814" v="319" actId="1076"/>
        <pc:sldMkLst>
          <pc:docMk/>
          <pc:sldMk cId="2606830630" sldId="290"/>
        </pc:sldMkLst>
        <pc:grpChg chg="mod">
          <ac:chgData name="冠辰 李" userId="a9b44f5b934ee55f" providerId="LiveId" clId="{60B45E66-F8B7-4059-B94A-75A2DDBADF99}" dt="2024-05-05T06:58:45.814" v="319" actId="1076"/>
          <ac:grpSpMkLst>
            <pc:docMk/>
            <pc:sldMk cId="2606830630" sldId="290"/>
            <ac:grpSpMk id="44" creationId="{9D84E008-CD81-59D7-CCEB-A1F8BDF25B8E}"/>
          </ac:grpSpMkLst>
        </pc:grpChg>
      </pc:sldChg>
      <pc:sldChg chg="addSp delSp modSp new mod">
        <pc:chgData name="冠辰 李" userId="a9b44f5b934ee55f" providerId="LiveId" clId="{60B45E66-F8B7-4059-B94A-75A2DDBADF99}" dt="2024-05-05T03:03:07.634" v="311" actId="164"/>
        <pc:sldMkLst>
          <pc:docMk/>
          <pc:sldMk cId="1807361244" sldId="294"/>
        </pc:sldMkLst>
        <pc:spChg chg="del">
          <ac:chgData name="冠辰 李" userId="a9b44f5b934ee55f" providerId="LiveId" clId="{60B45E66-F8B7-4059-B94A-75A2DDBADF99}" dt="2024-05-05T02:51:54.217" v="130" actId="478"/>
          <ac:spMkLst>
            <pc:docMk/>
            <pc:sldMk cId="1807361244" sldId="294"/>
            <ac:spMk id="2" creationId="{2D2C9FEE-3540-6CE2-77EA-2855D80AB5D1}"/>
          </ac:spMkLst>
        </pc:spChg>
        <pc:spChg chg="del">
          <ac:chgData name="冠辰 李" userId="a9b44f5b934ee55f" providerId="LiveId" clId="{60B45E66-F8B7-4059-B94A-75A2DDBADF99}" dt="2024-05-05T02:51:53.818" v="129" actId="478"/>
          <ac:spMkLst>
            <pc:docMk/>
            <pc:sldMk cId="1807361244" sldId="294"/>
            <ac:spMk id="3" creationId="{30C7E13B-85D0-4F77-4284-9D40B34F409A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5" creationId="{35C8F151-CFD7-A0AC-9EDD-6C9B58975400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6" creationId="{4CB64182-E13E-A0F6-6FD2-BF329B0DDF08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7" creationId="{05CAB840-594C-4594-4237-ACF4544523D8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14" creationId="{FB0B3610-D239-E87D-BB62-45606A934F8B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15" creationId="{292B960B-E3D0-5F2E-0571-E2F4B1569BD5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16" creationId="{7EAC9862-8625-67A6-8104-A3D6FE7232EA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17" creationId="{7DA6B019-C4D8-1167-D4EF-064EEAB4C92B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18" creationId="{3EF6C1BC-0F24-9961-CEE3-D8A8F722E0BD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19" creationId="{85974866-E8FD-AE32-B46D-BDFA3D4718DF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20" creationId="{D6EE69C2-C8F3-1A00-B9B1-F80FEB33DFD7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21" creationId="{85F530CB-4D3A-E25D-0048-B91DB811D52A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22" creationId="{CF5BB583-9846-22D8-D9C5-AE1014A24AA1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23" creationId="{FFCE798A-8676-BF74-D129-FBE36735352E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24" creationId="{2ADB26B2-366C-1C79-DA1A-38BDF7A440DB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25" creationId="{0606D4AA-5A4F-F1D0-88BA-2E04AFADFC98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48" creationId="{026383E0-04C8-EC84-B590-C1393616E37E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49" creationId="{9A1DF9E5-C36C-23C0-C3B2-D416E9F698FE}"/>
          </ac:spMkLst>
        </pc:spChg>
        <pc:spChg chg="add del mod">
          <ac:chgData name="冠辰 李" userId="a9b44f5b934ee55f" providerId="LiveId" clId="{60B45E66-F8B7-4059-B94A-75A2DDBADF99}" dt="2024-05-05T03:00:57.730" v="262" actId="478"/>
          <ac:spMkLst>
            <pc:docMk/>
            <pc:sldMk cId="1807361244" sldId="294"/>
            <ac:spMk id="50" creationId="{EEEF5DA6-1E7A-5862-8149-9CF7C05CE4CA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51" creationId="{D0F8BDD0-C79D-FE3A-7960-E007139734E0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52" creationId="{8C9992DB-2423-C7F2-3446-3E4449913BBB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53" creationId="{E4E9775E-1BA6-A4F7-4CE9-2103C521FA93}"/>
          </ac:spMkLst>
        </pc:spChg>
        <pc:spChg chg="add mod">
          <ac:chgData name="冠辰 李" userId="a9b44f5b934ee55f" providerId="LiveId" clId="{60B45E66-F8B7-4059-B94A-75A2DDBADF99}" dt="2024-05-05T03:03:07.634" v="311" actId="164"/>
          <ac:spMkLst>
            <pc:docMk/>
            <pc:sldMk cId="1807361244" sldId="294"/>
            <ac:spMk id="54" creationId="{F686CD2D-533F-E89A-380E-292965708B25}"/>
          </ac:spMkLst>
        </pc:spChg>
        <pc:grpChg chg="add mod">
          <ac:chgData name="冠辰 李" userId="a9b44f5b934ee55f" providerId="LiveId" clId="{60B45E66-F8B7-4059-B94A-75A2DDBADF99}" dt="2024-05-05T03:03:07.634" v="311" actId="164"/>
          <ac:grpSpMkLst>
            <pc:docMk/>
            <pc:sldMk cId="1807361244" sldId="294"/>
            <ac:grpSpMk id="55" creationId="{24DD2AF5-2AC1-1E44-22DD-4936581E327F}"/>
          </ac:grpSpMkLst>
        </pc:grpChg>
        <pc:picChg chg="add mod">
          <ac:chgData name="冠辰 李" userId="a9b44f5b934ee55f" providerId="LiveId" clId="{60B45E66-F8B7-4059-B94A-75A2DDBADF99}" dt="2024-05-05T02:51:56.999" v="132" actId="1076"/>
          <ac:picMkLst>
            <pc:docMk/>
            <pc:sldMk cId="1807361244" sldId="294"/>
            <ac:picMk id="4" creationId="{3281D266-0C4B-13D3-3CB4-D2372DE33B53}"/>
          </ac:picMkLst>
        </pc:picChg>
        <pc:cxnChg chg="add mod">
          <ac:chgData name="冠辰 李" userId="a9b44f5b934ee55f" providerId="LiveId" clId="{60B45E66-F8B7-4059-B94A-75A2DDBADF99}" dt="2024-05-05T03:03:07.634" v="311" actId="164"/>
          <ac:cxnSpMkLst>
            <pc:docMk/>
            <pc:sldMk cId="1807361244" sldId="294"/>
            <ac:cxnSpMk id="9" creationId="{F209AC5C-77DF-56EE-71BE-B61B64E01BD7}"/>
          </ac:cxnSpMkLst>
        </pc:cxnChg>
        <pc:cxnChg chg="add mod">
          <ac:chgData name="冠辰 李" userId="a9b44f5b934ee55f" providerId="LiveId" clId="{60B45E66-F8B7-4059-B94A-75A2DDBADF99}" dt="2024-05-05T03:03:07.634" v="311" actId="164"/>
          <ac:cxnSpMkLst>
            <pc:docMk/>
            <pc:sldMk cId="1807361244" sldId="294"/>
            <ac:cxnSpMk id="11" creationId="{9F28A9AE-BDA7-32C0-0436-1842FC3B2589}"/>
          </ac:cxnSpMkLst>
        </pc:cxnChg>
        <pc:cxnChg chg="add mod">
          <ac:chgData name="冠辰 李" userId="a9b44f5b934ee55f" providerId="LiveId" clId="{60B45E66-F8B7-4059-B94A-75A2DDBADF99}" dt="2024-05-05T03:03:07.634" v="311" actId="164"/>
          <ac:cxnSpMkLst>
            <pc:docMk/>
            <pc:sldMk cId="1807361244" sldId="294"/>
            <ac:cxnSpMk id="12" creationId="{1ED3A175-BBDC-57E1-E090-524720CA20BA}"/>
          </ac:cxnSpMkLst>
        </pc:cxnChg>
        <pc:cxnChg chg="add mod">
          <ac:chgData name="冠辰 李" userId="a9b44f5b934ee55f" providerId="LiveId" clId="{60B45E66-F8B7-4059-B94A-75A2DDBADF99}" dt="2024-05-05T03:03:07.634" v="311" actId="164"/>
          <ac:cxnSpMkLst>
            <pc:docMk/>
            <pc:sldMk cId="1807361244" sldId="294"/>
            <ac:cxnSpMk id="27" creationId="{4B2F4CF6-3493-5E7C-49DA-DBD49BB3CF3D}"/>
          </ac:cxnSpMkLst>
        </pc:cxnChg>
        <pc:cxnChg chg="add mod">
          <ac:chgData name="冠辰 李" userId="a9b44f5b934ee55f" providerId="LiveId" clId="{60B45E66-F8B7-4059-B94A-75A2DDBADF99}" dt="2024-05-05T03:03:07.634" v="311" actId="164"/>
          <ac:cxnSpMkLst>
            <pc:docMk/>
            <pc:sldMk cId="1807361244" sldId="294"/>
            <ac:cxnSpMk id="30" creationId="{DE770507-78C7-74D4-FE1A-D4291EBA4666}"/>
          </ac:cxnSpMkLst>
        </pc:cxnChg>
        <pc:cxnChg chg="add mod">
          <ac:chgData name="冠辰 李" userId="a9b44f5b934ee55f" providerId="LiveId" clId="{60B45E66-F8B7-4059-B94A-75A2DDBADF99}" dt="2024-05-05T03:03:07.634" v="311" actId="164"/>
          <ac:cxnSpMkLst>
            <pc:docMk/>
            <pc:sldMk cId="1807361244" sldId="294"/>
            <ac:cxnSpMk id="35" creationId="{1D676DE8-F17C-2412-ED01-606D2C347930}"/>
          </ac:cxnSpMkLst>
        </pc:cxnChg>
        <pc:cxnChg chg="add mod">
          <ac:chgData name="冠辰 李" userId="a9b44f5b934ee55f" providerId="LiveId" clId="{60B45E66-F8B7-4059-B94A-75A2DDBADF99}" dt="2024-05-05T03:03:07.634" v="311" actId="164"/>
          <ac:cxnSpMkLst>
            <pc:docMk/>
            <pc:sldMk cId="1807361244" sldId="294"/>
            <ac:cxnSpMk id="38" creationId="{D0BB6BC7-BC15-051A-359B-5140FDD58330}"/>
          </ac:cxnSpMkLst>
        </pc:cxnChg>
        <pc:cxnChg chg="add mod">
          <ac:chgData name="冠辰 李" userId="a9b44f5b934ee55f" providerId="LiveId" clId="{60B45E66-F8B7-4059-B94A-75A2DDBADF99}" dt="2024-05-05T03:03:07.634" v="311" actId="164"/>
          <ac:cxnSpMkLst>
            <pc:docMk/>
            <pc:sldMk cId="1807361244" sldId="294"/>
            <ac:cxnSpMk id="42" creationId="{CACD2FDD-3206-E841-3D07-81A93F531C93}"/>
          </ac:cxnSpMkLst>
        </pc:cxnChg>
        <pc:cxnChg chg="add mod">
          <ac:chgData name="冠辰 李" userId="a9b44f5b934ee55f" providerId="LiveId" clId="{60B45E66-F8B7-4059-B94A-75A2DDBADF99}" dt="2024-05-05T03:03:07.634" v="311" actId="164"/>
          <ac:cxnSpMkLst>
            <pc:docMk/>
            <pc:sldMk cId="1807361244" sldId="294"/>
            <ac:cxnSpMk id="45" creationId="{2CCEDD7C-125D-305B-4B64-72F7B14F88AB}"/>
          </ac:cxnSpMkLst>
        </pc:cxnChg>
      </pc:sldChg>
    </pc:docChg>
  </pc:docChgLst>
  <pc:docChgLst>
    <pc:chgData name="李 冠辰" userId="a9b44f5b934ee55f" providerId="LiveId" clId="{60B45E66-F8B7-4059-B94A-75A2DDBADF99}"/>
    <pc:docChg chg="undo custSel addSld modSld">
      <pc:chgData name="李 冠辰" userId="a9b44f5b934ee55f" providerId="LiveId" clId="{60B45E66-F8B7-4059-B94A-75A2DDBADF99}" dt="2024-05-13T08:42:06.499" v="204" actId="164"/>
      <pc:docMkLst>
        <pc:docMk/>
      </pc:docMkLst>
      <pc:sldChg chg="addSp delSp modSp">
        <pc:chgData name="李 冠辰" userId="a9b44f5b934ee55f" providerId="LiveId" clId="{60B45E66-F8B7-4059-B94A-75A2DDBADF99}" dt="2024-05-12T14:45:49.029" v="23"/>
        <pc:sldMkLst>
          <pc:docMk/>
          <pc:sldMk cId="3933010205" sldId="269"/>
        </pc:sldMkLst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2" creationId="{5F4FBB32-D7F3-2348-72CE-30B295656663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3" creationId="{EB5FEF1E-596C-F7D9-14AB-310994BB8FD7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4" creationId="{7C0F20C5-39D6-BC28-0AC4-9D5949483647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5" creationId="{076371F1-4F05-3784-6B7A-5A2B4CF641B2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6" creationId="{89E7060B-F187-956E-887E-1340FE3C93E1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7" creationId="{4AA9F49C-539B-F3EA-AE6A-AEC088E29D84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8" creationId="{06833B8E-4708-73F0-6B13-66ACCAEE3F08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9" creationId="{9C6FEDB5-1F71-CD9D-AE15-439F1AA5AEAB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0" creationId="{AAB83A00-CE0B-91DE-E190-AFB6C12070C0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2" creationId="{5D4D65F1-6E3A-2006-3118-142657F111D7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3" creationId="{0A752175-0910-CC20-1350-35131D44599C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4" creationId="{82DBC0C9-1BD0-B56B-6362-C6CA9E2C356A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5" creationId="{CCE5182D-2FAC-ABE6-B206-798FB7A73BEA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6" creationId="{6A93A3A1-2DD6-EB77-9F19-2B5DA71340CE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7" creationId="{D647EB31-9805-B1CB-56F6-2B3FC9BAE71C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8" creationId="{3874E533-F317-7C6E-4926-36AA66CB2DA5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9" creationId="{2332CA8E-F68C-3FEC-C178-068E459B6465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20" creationId="{1440ADD8-F969-760A-C6EF-2C3B77D75DBB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21" creationId="{6BAD8898-D95B-4600-3A25-D1DE9641B6C2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22" creationId="{482FAEEA-7845-6A48-0F53-E775FE41927D}"/>
          </ac:spMkLst>
        </pc:spChg>
        <pc:spChg chg="mod">
          <ac:chgData name="李 冠辰" userId="a9b44f5b934ee55f" providerId="LiveId" clId="{60B45E66-F8B7-4059-B94A-75A2DDBADF99}" dt="2024-05-12T14:45:49.029" v="23"/>
          <ac:spMkLst>
            <pc:docMk/>
            <pc:sldMk cId="3933010205" sldId="269"/>
            <ac:spMk id="25" creationId="{DD8B38A6-3673-A1EE-7E53-4DE20F09439F}"/>
          </ac:spMkLst>
        </pc:spChg>
        <pc:spChg chg="mod">
          <ac:chgData name="李 冠辰" userId="a9b44f5b934ee55f" providerId="LiveId" clId="{60B45E66-F8B7-4059-B94A-75A2DDBADF99}" dt="2024-05-12T14:45:49.029" v="23"/>
          <ac:spMkLst>
            <pc:docMk/>
            <pc:sldMk cId="3933010205" sldId="269"/>
            <ac:spMk id="26" creationId="{111989E5-374B-A8DE-C913-207046D41835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27" creationId="{9669F9D0-2EB1-972A-1C60-E4A199056713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28" creationId="{B5D06A48-1F0A-1AC1-050A-E9A08A47B89C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29" creationId="{D72123BE-4C54-5585-A49D-EB770BF5337D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30" creationId="{9E77C170-0F19-23B6-A9C2-5B41991A283F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31" creationId="{0140C1F5-8E8E-DB82-84FD-7C0CA15F3FF3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32" creationId="{7AC5F72C-A207-A29E-8966-ACB291EFBF7D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33" creationId="{3C1C805C-215B-4F2A-0CF2-24552AFF52AE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34" creationId="{63EE250A-2B75-C461-A2C0-57379A24CF25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35" creationId="{6C781424-550E-9502-84F7-07267FCE81F6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36" creationId="{6308B502-8A80-2B4F-93C7-920E00B6240F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37" creationId="{0760497E-B380-2E58-A77F-BC4DEDAD93C7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38" creationId="{9599A7D7-24C1-B4C2-E533-A67CA4B68457}"/>
          </ac:spMkLst>
        </pc:spChg>
        <pc:spChg chg="mod">
          <ac:chgData name="李 冠辰" userId="a9b44f5b934ee55f" providerId="LiveId" clId="{60B45E66-F8B7-4059-B94A-75A2DDBADF99}" dt="2024-05-12T14:45:49.029" v="23"/>
          <ac:spMkLst>
            <pc:docMk/>
            <pc:sldMk cId="3933010205" sldId="269"/>
            <ac:spMk id="39" creationId="{11D1140F-77C5-21A1-AB2F-37F0F5D9B3BE}"/>
          </ac:spMkLst>
        </pc:spChg>
        <pc:spChg chg="mod">
          <ac:chgData name="李 冠辰" userId="a9b44f5b934ee55f" providerId="LiveId" clId="{60B45E66-F8B7-4059-B94A-75A2DDBADF99}" dt="2024-05-12T14:45:49.029" v="23"/>
          <ac:spMkLst>
            <pc:docMk/>
            <pc:sldMk cId="3933010205" sldId="269"/>
            <ac:spMk id="40" creationId="{D853771F-1DC6-D809-4BA1-BDF28E52AC1F}"/>
          </ac:spMkLst>
        </pc:spChg>
        <pc:spChg chg="mod">
          <ac:chgData name="李 冠辰" userId="a9b44f5b934ee55f" providerId="LiveId" clId="{60B45E66-F8B7-4059-B94A-75A2DDBADF99}" dt="2024-05-12T14:45:49.029" v="23"/>
          <ac:spMkLst>
            <pc:docMk/>
            <pc:sldMk cId="3933010205" sldId="269"/>
            <ac:spMk id="41" creationId="{A8D68CC0-24F1-B00A-B035-4BE792025533}"/>
          </ac:spMkLst>
        </pc:spChg>
        <pc:spChg chg="mod">
          <ac:chgData name="李 冠辰" userId="a9b44f5b934ee55f" providerId="LiveId" clId="{60B45E66-F8B7-4059-B94A-75A2DDBADF99}" dt="2024-05-12T14:45:49.029" v="23"/>
          <ac:spMkLst>
            <pc:docMk/>
            <pc:sldMk cId="3933010205" sldId="269"/>
            <ac:spMk id="42" creationId="{F966567E-535E-903C-F16C-17465451EF61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43" creationId="{AB410700-507C-BD42-50E1-11D02FBB2906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44" creationId="{40A20CE9-3D64-E839-B9A0-F0AD9763589E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45" creationId="{304D62A3-3498-486F-45EE-C192C05DBD6E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46" creationId="{666DAE88-E706-5C46-7E00-5F333E4FBEB8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47" creationId="{8D608C10-DFAE-2678-70C5-EEB328AA2275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48" creationId="{D37DC969-D4DC-95B2-178C-9DCF8252E176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49" creationId="{BC9BA7C2-AD53-A6A6-522D-A1F5866B5FBB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50" creationId="{22CDAE77-B533-A9E6-0DD6-E004271BB4DC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51" creationId="{13E6E272-45F6-50E9-1D1A-C94D020203F7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52" creationId="{A84BA11E-AFD8-53C0-CCF9-3C9449504D24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53" creationId="{3AD43A06-AFEB-5A0E-FED9-CFC4F4BEC064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54" creationId="{C5D671A3-C0FB-E450-5827-C23146784E13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55" creationId="{6CD6EBFB-07A4-A98C-877C-E8D3877D4B6A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56" creationId="{C62E9D48-1499-A67E-8694-6313FF6A9E97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57" creationId="{55988119-67DF-7592-CA26-4621DC344D4C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58" creationId="{97065E60-94EA-AA6C-5B8D-1DD73DF71540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59" creationId="{491DF178-C13E-6B1C-4329-286F61837C52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60" creationId="{4D61E8FF-1320-095F-EF57-1E67D6BBCC5F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61" creationId="{B03FBA7C-3093-7116-6013-4BEA812A9623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62" creationId="{C0BBAC04-35A9-3F9A-B388-EE1D5045F753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63" creationId="{253F079F-9131-2BC0-3864-D3BC4231498C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64" creationId="{E27FB996-54C1-75E8-DAE6-F67C6525ED8C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65" creationId="{D2650BD2-106F-A4DD-D93C-D6391779ED4F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69" creationId="{D5717F86-24DC-D443-8063-488AAFA95D89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70" creationId="{0B1FD0B4-62C8-AFAA-A25E-6DD367D7F440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71" creationId="{29B51AF3-FF60-D820-B0E4-FF895D58BE15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72" creationId="{87931A04-70AC-76C1-C6C5-221EF71E6760}"/>
          </ac:spMkLst>
        </pc:spChg>
        <pc:spChg chg="mod">
          <ac:chgData name="李 冠辰" userId="a9b44f5b934ee55f" providerId="LiveId" clId="{60B45E66-F8B7-4059-B94A-75A2DDBADF99}" dt="2024-05-12T14:45:49.029" v="23"/>
          <ac:spMkLst>
            <pc:docMk/>
            <pc:sldMk cId="3933010205" sldId="269"/>
            <ac:spMk id="73" creationId="{516F8847-0CBF-9084-58DD-F31E7B6C828A}"/>
          </ac:spMkLst>
        </pc:spChg>
        <pc:spChg chg="mod">
          <ac:chgData name="李 冠辰" userId="a9b44f5b934ee55f" providerId="LiveId" clId="{60B45E66-F8B7-4059-B94A-75A2DDBADF99}" dt="2024-05-12T14:45:49.029" v="23"/>
          <ac:spMkLst>
            <pc:docMk/>
            <pc:sldMk cId="3933010205" sldId="269"/>
            <ac:spMk id="74" creationId="{4EF8B041-8204-BC94-5E25-EFEA0B786CCF}"/>
          </ac:spMkLst>
        </pc:spChg>
        <pc:spChg chg="mod">
          <ac:chgData name="李 冠辰" userId="a9b44f5b934ee55f" providerId="LiveId" clId="{60B45E66-F8B7-4059-B94A-75A2DDBADF99}" dt="2024-05-12T14:45:49.029" v="23"/>
          <ac:spMkLst>
            <pc:docMk/>
            <pc:sldMk cId="3933010205" sldId="269"/>
            <ac:spMk id="75" creationId="{4C372485-1BA1-262B-1D04-7F013BD685CC}"/>
          </ac:spMkLst>
        </pc:spChg>
        <pc:spChg chg="mod">
          <ac:chgData name="李 冠辰" userId="a9b44f5b934ee55f" providerId="LiveId" clId="{60B45E66-F8B7-4059-B94A-75A2DDBADF99}" dt="2024-05-12T14:45:49.029" v="23"/>
          <ac:spMkLst>
            <pc:docMk/>
            <pc:sldMk cId="3933010205" sldId="269"/>
            <ac:spMk id="76" creationId="{45FB96ED-B6A5-559A-7BD8-99311C475834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77" creationId="{2BC6C19D-3D71-231A-78BE-927057E8E555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78" creationId="{006F1DD6-8E2D-F567-92F5-FE7BB0154F00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79" creationId="{F38F237E-65E2-F550-1142-F44E68435A21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80" creationId="{5EBB8AF9-4ED6-915E-09A6-B966C79E0348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81" creationId="{26FFEA43-FDB2-CED5-D199-7173B4DE0257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82" creationId="{2BAF07FC-2F06-0A14-3A91-A0109BA8CF7C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83" creationId="{D9B93DBA-443C-6CD0-8731-13E67DC39AE2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84" creationId="{9FFE1462-AC21-1B1A-6ACB-3412DF2F6322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85" creationId="{E54CCE95-0567-2570-7955-84FB7E8D9F69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86" creationId="{95B32796-F72D-7809-AE6A-19E22648C9F7}"/>
          </ac:spMkLst>
        </pc:spChg>
        <pc:spChg chg="mod">
          <ac:chgData name="李 冠辰" userId="a9b44f5b934ee55f" providerId="LiveId" clId="{60B45E66-F8B7-4059-B94A-75A2DDBADF99}" dt="2024-05-12T14:45:49.029" v="23"/>
          <ac:spMkLst>
            <pc:docMk/>
            <pc:sldMk cId="3933010205" sldId="269"/>
            <ac:spMk id="87" creationId="{42E594FE-8459-27B8-ECAC-8042CBF21E46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88" creationId="{4B56EF25-8682-360E-0B07-FDD6C8535DF3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89" creationId="{A3D076F9-A293-3BA5-7AD4-6406B17A2E90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90" creationId="{EDDC8C9C-177E-24EB-DB3D-E71EEF8C6183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91" creationId="{31BD991B-05A7-4AE4-485B-1508B2F7FDB0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01" creationId="{5C2435D0-1CF6-1349-4135-EACA30F5A9A9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02" creationId="{29D0A1EE-60DF-6EC2-9A30-AFAC9D58E434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03" creationId="{B228BFD6-D53E-9B8A-E501-E42601A4F99E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04" creationId="{C28B83CD-0EC2-186C-7ABD-F783BFFDD1FE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05" creationId="{D67245E8-9BFD-ADA7-B983-DF58035AB567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06" creationId="{850777F6-28E4-B209-351C-2A62346C6CC8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07" creationId="{D10D36CD-F260-3182-E366-553AEB64DDC6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08" creationId="{F8FF608D-030F-57EA-3CC3-98F3DB82C7CA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14" creationId="{A63D6F2B-1C0A-7793-1632-E9CEBAE06D6C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15" creationId="{400823E2-01F6-2E1E-8FDB-0E3C1A937638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16" creationId="{CF85C6A0-07F6-C70C-C266-261D2755736F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17" creationId="{7017A874-8120-8049-8A6B-46369B776750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18" creationId="{E69083BA-0A09-43B9-9F4C-1960746F8045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19" creationId="{F11F5C2F-D2FF-E42B-E6A1-4D97793E77DD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20" creationId="{36AA17DA-1DD4-7996-C76E-1B10BB22220D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21" creationId="{CFCAEB89-B5E1-7175-51B6-2B6E9E9EB57D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22" creationId="{6AA72F14-D50A-1394-25C5-952F3E0C34C6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23" creationId="{C4C76228-98B8-71FA-0DB0-D128026ECF44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27" creationId="{E528311E-B462-1F2E-7244-BBA6CE39754E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28" creationId="{03F5662A-3BFB-4F1E-D5F4-96DA2EF9AB2A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29" creationId="{3E25FCE4-0F93-61DD-7DA1-D711E0D7546D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30" creationId="{A9551183-958E-D33C-2766-E10A8ADF11B0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31" creationId="{8F32DD70-08C2-3D8E-AE02-B7E2119D3A8C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32" creationId="{DB924EC9-9826-DEB5-00D1-9C0EB5B776BA}"/>
          </ac:spMkLst>
        </pc:spChg>
        <pc:spChg chg="mod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34" creationId="{4080FCFF-192C-6F52-2F2B-7AC7634822F4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43" creationId="{4E7F6823-FF4B-B120-EC11-C8C4AA20CA16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44" creationId="{AE233719-ABA7-1CF7-D3FB-8678BB91D0A9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45" creationId="{A137DCEF-B9E7-0DAD-FDBD-C5AA17A4ACC3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46" creationId="{7C524AAD-03FA-0A7B-AA14-493853614DDE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51" creationId="{8F9D78F6-4A8D-E990-3637-8354B58361D4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52" creationId="{A1C68492-CC1F-0EBB-A7EC-72D844B74A81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53" creationId="{C4F2CC76-24AF-0C81-5AE3-4F1267C22FB7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54" creationId="{97239BF5-2C0E-A878-1169-AAA3416ADF33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55" creationId="{9E2284DF-8FDC-E08F-A4A9-F5B2107C9D3E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56" creationId="{AC9B25B6-3A79-C8B2-1507-D5EF915717D4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57" creationId="{0268A05A-E258-F475-F22A-26C807D92EFB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58" creationId="{5869E12F-87C6-96A2-14E9-1E6DEE742B3B}"/>
          </ac:spMkLst>
        </pc:spChg>
        <pc:spChg chg="mod topLvl">
          <ac:chgData name="李 冠辰" userId="a9b44f5b934ee55f" providerId="LiveId" clId="{60B45E66-F8B7-4059-B94A-75A2DDBADF99}" dt="2024-05-12T14:45:45.584" v="22" actId="165"/>
          <ac:spMkLst>
            <pc:docMk/>
            <pc:sldMk cId="3933010205" sldId="269"/>
            <ac:spMk id="161" creationId="{F301D21D-97D5-1ECC-929E-DFF90E28D0C4}"/>
          </ac:spMkLst>
        </pc:spChg>
        <pc:grpChg chg="add mod">
          <ac:chgData name="李 冠辰" userId="a9b44f5b934ee55f" providerId="LiveId" clId="{60B45E66-F8B7-4059-B94A-75A2DDBADF99}" dt="2024-05-12T14:45:49.029" v="23"/>
          <ac:grpSpMkLst>
            <pc:docMk/>
            <pc:sldMk cId="3933010205" sldId="269"/>
            <ac:grpSpMk id="11" creationId="{95A3DD55-26E9-EA23-9DDD-E69AED148123}"/>
          </ac:grpSpMkLst>
        </pc:grpChg>
        <pc:grpChg chg="mod topLvl">
          <ac:chgData name="李 冠辰" userId="a9b44f5b934ee55f" providerId="LiveId" clId="{60B45E66-F8B7-4059-B94A-75A2DDBADF99}" dt="2024-05-12T14:45:45.584" v="22" actId="165"/>
          <ac:grpSpMkLst>
            <pc:docMk/>
            <pc:sldMk cId="3933010205" sldId="269"/>
            <ac:grpSpMk id="68" creationId="{A7983CC3-244C-51D5-B85B-04D690F2EC65}"/>
          </ac:grpSpMkLst>
        </pc:grpChg>
        <pc:grpChg chg="del">
          <ac:chgData name="李 冠辰" userId="a9b44f5b934ee55f" providerId="LiveId" clId="{60B45E66-F8B7-4059-B94A-75A2DDBADF99}" dt="2024-05-12T14:45:45.584" v="22" actId="165"/>
          <ac:grpSpMkLst>
            <pc:docMk/>
            <pc:sldMk cId="3933010205" sldId="269"/>
            <ac:grpSpMk id="93" creationId="{4E8FB269-EFE6-AFC5-AACD-4917F780603D}"/>
          </ac:grpSpMkLst>
        </pc:grpChg>
        <pc:grpChg chg="mod topLvl">
          <ac:chgData name="李 冠辰" userId="a9b44f5b934ee55f" providerId="LiveId" clId="{60B45E66-F8B7-4059-B94A-75A2DDBADF99}" dt="2024-05-12T14:45:45.584" v="22" actId="165"/>
          <ac:grpSpMkLst>
            <pc:docMk/>
            <pc:sldMk cId="3933010205" sldId="269"/>
            <ac:grpSpMk id="135" creationId="{079671B0-1CD6-ACAB-C0C7-101A09515B0F}"/>
          </ac:grpSpMkLst>
        </pc:grpChg>
        <pc:grpChg chg="mod topLvl">
          <ac:chgData name="李 冠辰" userId="a9b44f5b934ee55f" providerId="LiveId" clId="{60B45E66-F8B7-4059-B94A-75A2DDBADF99}" dt="2024-05-12T14:45:45.584" v="22" actId="165"/>
          <ac:grpSpMkLst>
            <pc:docMk/>
            <pc:sldMk cId="3933010205" sldId="269"/>
            <ac:grpSpMk id="136" creationId="{75EAEF19-0E0F-A7E2-DBA9-021D50D86A19}"/>
          </ac:grpSpMkLst>
        </pc:grpChg>
        <pc:grpChg chg="mod topLvl">
          <ac:chgData name="李 冠辰" userId="a9b44f5b934ee55f" providerId="LiveId" clId="{60B45E66-F8B7-4059-B94A-75A2DDBADF99}" dt="2024-05-12T14:45:45.584" v="22" actId="165"/>
          <ac:grpSpMkLst>
            <pc:docMk/>
            <pc:sldMk cId="3933010205" sldId="269"/>
            <ac:grpSpMk id="137" creationId="{B47AF423-7E88-3EB1-BF8B-733C1448D5C5}"/>
          </ac:grpSpMkLst>
        </pc:grpChg>
        <pc:cxnChg chg="mod">
          <ac:chgData name="李 冠辰" userId="a9b44f5b934ee55f" providerId="LiveId" clId="{60B45E66-F8B7-4059-B94A-75A2DDBADF99}" dt="2024-05-12T14:45:49.029" v="23"/>
          <ac:cxnSpMkLst>
            <pc:docMk/>
            <pc:sldMk cId="3933010205" sldId="269"/>
            <ac:cxnSpMk id="23" creationId="{0623840D-EB4E-C455-4AB8-A113F3EFE4A3}"/>
          </ac:cxnSpMkLst>
        </pc:cxnChg>
        <pc:cxnChg chg="mod">
          <ac:chgData name="李 冠辰" userId="a9b44f5b934ee55f" providerId="LiveId" clId="{60B45E66-F8B7-4059-B94A-75A2DDBADF99}" dt="2024-05-12T14:45:49.029" v="23"/>
          <ac:cxnSpMkLst>
            <pc:docMk/>
            <pc:sldMk cId="3933010205" sldId="269"/>
            <ac:cxnSpMk id="24" creationId="{98F31FC5-6939-FF09-F878-E9370D18FCE3}"/>
          </ac:cxnSpMkLst>
        </pc:cxnChg>
        <pc:cxnChg chg="mod">
          <ac:chgData name="李 冠辰" userId="a9b44f5b934ee55f" providerId="LiveId" clId="{60B45E66-F8B7-4059-B94A-75A2DDBADF99}" dt="2024-05-12T14:45:45.584" v="22" actId="165"/>
          <ac:cxnSpMkLst>
            <pc:docMk/>
            <pc:sldMk cId="3933010205" sldId="269"/>
            <ac:cxnSpMk id="66" creationId="{67703253-0077-DE5A-3E9C-41CFF1A1D327}"/>
          </ac:cxnSpMkLst>
        </pc:cxnChg>
        <pc:cxnChg chg="mod">
          <ac:chgData name="李 冠辰" userId="a9b44f5b934ee55f" providerId="LiveId" clId="{60B45E66-F8B7-4059-B94A-75A2DDBADF99}" dt="2024-05-12T14:45:45.584" v="22" actId="165"/>
          <ac:cxnSpMkLst>
            <pc:docMk/>
            <pc:sldMk cId="3933010205" sldId="269"/>
            <ac:cxnSpMk id="67" creationId="{8C3583E9-C90B-D5BF-7C3E-30C3F2F08721}"/>
          </ac:cxnSpMkLst>
        </pc:cxnChg>
        <pc:cxnChg chg="mod">
          <ac:chgData name="李 冠辰" userId="a9b44f5b934ee55f" providerId="LiveId" clId="{60B45E66-F8B7-4059-B94A-75A2DDBADF99}" dt="2024-05-12T14:45:45.584" v="22" actId="165"/>
          <ac:cxnSpMkLst>
            <pc:docMk/>
            <pc:sldMk cId="3933010205" sldId="269"/>
            <ac:cxnSpMk id="99" creationId="{17DFB32F-5FF0-D14C-2996-3ABD2B5EC808}"/>
          </ac:cxnSpMkLst>
        </pc:cxnChg>
        <pc:cxnChg chg="mod">
          <ac:chgData name="李 冠辰" userId="a9b44f5b934ee55f" providerId="LiveId" clId="{60B45E66-F8B7-4059-B94A-75A2DDBADF99}" dt="2024-05-12T14:45:45.584" v="22" actId="165"/>
          <ac:cxnSpMkLst>
            <pc:docMk/>
            <pc:sldMk cId="3933010205" sldId="269"/>
            <ac:cxnSpMk id="100" creationId="{67B5CDF0-8CFA-C5F2-BB27-549E858E60F4}"/>
          </ac:cxnSpMkLst>
        </pc:cxnChg>
        <pc:cxnChg chg="mod">
          <ac:chgData name="李 冠辰" userId="a9b44f5b934ee55f" providerId="LiveId" clId="{60B45E66-F8B7-4059-B94A-75A2DDBADF99}" dt="2024-05-12T14:45:45.584" v="22" actId="165"/>
          <ac:cxnSpMkLst>
            <pc:docMk/>
            <pc:sldMk cId="3933010205" sldId="269"/>
            <ac:cxnSpMk id="112" creationId="{E48385C4-B12E-1A25-1D95-73B1860B83E6}"/>
          </ac:cxnSpMkLst>
        </pc:cxnChg>
        <pc:cxnChg chg="mod">
          <ac:chgData name="李 冠辰" userId="a9b44f5b934ee55f" providerId="LiveId" clId="{60B45E66-F8B7-4059-B94A-75A2DDBADF99}" dt="2024-05-12T14:45:45.584" v="22" actId="165"/>
          <ac:cxnSpMkLst>
            <pc:docMk/>
            <pc:sldMk cId="3933010205" sldId="269"/>
            <ac:cxnSpMk id="113" creationId="{55E2A54D-16A1-13BC-BD4E-94ECE9A58BE6}"/>
          </ac:cxnSpMkLst>
        </pc:cxnChg>
        <pc:cxnChg chg="mod">
          <ac:chgData name="李 冠辰" userId="a9b44f5b934ee55f" providerId="LiveId" clId="{60B45E66-F8B7-4059-B94A-75A2DDBADF99}" dt="2024-05-12T14:45:45.584" v="22" actId="165"/>
          <ac:cxnSpMkLst>
            <pc:docMk/>
            <pc:sldMk cId="3933010205" sldId="269"/>
            <ac:cxnSpMk id="124" creationId="{6DF7C650-41C1-CEF7-D940-EB767612E34F}"/>
          </ac:cxnSpMkLst>
        </pc:cxnChg>
        <pc:cxnChg chg="mod">
          <ac:chgData name="李 冠辰" userId="a9b44f5b934ee55f" providerId="LiveId" clId="{60B45E66-F8B7-4059-B94A-75A2DDBADF99}" dt="2024-05-12T14:45:45.584" v="22" actId="165"/>
          <ac:cxnSpMkLst>
            <pc:docMk/>
            <pc:sldMk cId="3933010205" sldId="269"/>
            <ac:cxnSpMk id="125" creationId="{E49A1F49-AEEB-29EF-0962-F7519AE39C97}"/>
          </ac:cxnSpMkLst>
        </pc:cxnChg>
      </pc:sldChg>
      <pc:sldChg chg="modSp">
        <pc:chgData name="李 冠辰" userId="a9b44f5b934ee55f" providerId="LiveId" clId="{60B45E66-F8B7-4059-B94A-75A2DDBADF99}" dt="2024-05-12T14:49:51.808" v="24" actId="1076"/>
        <pc:sldMkLst>
          <pc:docMk/>
          <pc:sldMk cId="1474145417" sldId="279"/>
        </pc:sldMkLst>
        <pc:picChg chg="mod">
          <ac:chgData name="李 冠辰" userId="a9b44f5b934ee55f" providerId="LiveId" clId="{60B45E66-F8B7-4059-B94A-75A2DDBADF99}" dt="2024-05-12T14:49:51.808" v="24" actId="1076"/>
          <ac:picMkLst>
            <pc:docMk/>
            <pc:sldMk cId="1474145417" sldId="279"/>
            <ac:picMk id="1026" creationId="{566B7811-8F02-10C7-9CC9-A882E9CD382D}"/>
          </ac:picMkLst>
        </pc:picChg>
      </pc:sldChg>
      <pc:sldChg chg="addSp delSp modSp mod">
        <pc:chgData name="李 冠辰" userId="a9b44f5b934ee55f" providerId="LiveId" clId="{60B45E66-F8B7-4059-B94A-75A2DDBADF99}" dt="2024-05-13T08:42:06.499" v="204" actId="164"/>
        <pc:sldMkLst>
          <pc:docMk/>
          <pc:sldMk cId="2467675010" sldId="285"/>
        </pc:sldMkLst>
        <pc:spChg chg="del">
          <ac:chgData name="李 冠辰" userId="a9b44f5b934ee55f" providerId="LiveId" clId="{60B45E66-F8B7-4059-B94A-75A2DDBADF99}" dt="2024-05-13T08:42:02.003" v="203" actId="478"/>
          <ac:spMkLst>
            <pc:docMk/>
            <pc:sldMk cId="2467675010" sldId="285"/>
            <ac:spMk id="163" creationId="{B09C5F57-CF57-4A1A-7B0C-1790511F828F}"/>
          </ac:spMkLst>
        </pc:spChg>
        <pc:grpChg chg="add mod">
          <ac:chgData name="李 冠辰" userId="a9b44f5b934ee55f" providerId="LiveId" clId="{60B45E66-F8B7-4059-B94A-75A2DDBADF99}" dt="2024-05-13T08:42:06.499" v="204" actId="164"/>
          <ac:grpSpMkLst>
            <pc:docMk/>
            <pc:sldMk cId="2467675010" sldId="285"/>
            <ac:grpSpMk id="16" creationId="{434C4FB1-66FA-6D18-AC2D-B389A543DC33}"/>
          </ac:grpSpMkLst>
        </pc:grpChg>
        <pc:grpChg chg="mod">
          <ac:chgData name="李 冠辰" userId="a9b44f5b934ee55f" providerId="LiveId" clId="{60B45E66-F8B7-4059-B94A-75A2DDBADF99}" dt="2024-05-13T08:42:06.499" v="204" actId="164"/>
          <ac:grpSpMkLst>
            <pc:docMk/>
            <pc:sldMk cId="2467675010" sldId="285"/>
            <ac:grpSpMk id="20" creationId="{A38E71CB-A68C-03D8-227F-000B2A587E41}"/>
          </ac:grpSpMkLst>
        </pc:grpChg>
        <pc:picChg chg="del">
          <ac:chgData name="李 冠辰" userId="a9b44f5b934ee55f" providerId="LiveId" clId="{60B45E66-F8B7-4059-B94A-75A2DDBADF99}" dt="2024-05-13T08:41:18.426" v="172" actId="478"/>
          <ac:picMkLst>
            <pc:docMk/>
            <pc:sldMk cId="2467675010" sldId="285"/>
            <ac:picMk id="12" creationId="{56F7DF86-EAC0-6697-7A88-DB0CEFAEF1BD}"/>
          </ac:picMkLst>
        </pc:picChg>
        <pc:picChg chg="add mod">
          <ac:chgData name="李 冠辰" userId="a9b44f5b934ee55f" providerId="LiveId" clId="{60B45E66-F8B7-4059-B94A-75A2DDBADF99}" dt="2024-05-13T08:42:06.499" v="204" actId="164"/>
          <ac:picMkLst>
            <pc:docMk/>
            <pc:sldMk cId="2467675010" sldId="285"/>
            <ac:picMk id="14" creationId="{64B9DE7F-2D80-B1D5-30EB-656441CC9894}"/>
          </ac:picMkLst>
        </pc:picChg>
      </pc:sldChg>
      <pc:sldChg chg="addSp delSp modSp add mod">
        <pc:chgData name="李 冠辰" userId="a9b44f5b934ee55f" providerId="LiveId" clId="{60B45E66-F8B7-4059-B94A-75A2DDBADF99}" dt="2024-05-13T01:02:32.949" v="171" actId="478"/>
        <pc:sldMkLst>
          <pc:docMk/>
          <pc:sldMk cId="2698816301" sldId="295"/>
        </pc:sldMkLst>
        <pc:spChg chg="add del mod topLvl">
          <ac:chgData name="李 冠辰" userId="a9b44f5b934ee55f" providerId="LiveId" clId="{60B45E66-F8B7-4059-B94A-75A2DDBADF99}" dt="2024-05-13T01:01:15.068" v="162" actId="478"/>
          <ac:spMkLst>
            <pc:docMk/>
            <pc:sldMk cId="2698816301" sldId="295"/>
            <ac:spMk id="5" creationId="{3C70C10A-54AE-DAF6-32CA-8716BBC8AA70}"/>
          </ac:spMkLst>
        </pc:spChg>
        <pc:spChg chg="del mod topLvl">
          <ac:chgData name="李 冠辰" userId="a9b44f5b934ee55f" providerId="LiveId" clId="{60B45E66-F8B7-4059-B94A-75A2DDBADF99}" dt="2024-05-13T01:01:12.419" v="161" actId="478"/>
          <ac:spMkLst>
            <pc:docMk/>
            <pc:sldMk cId="2698816301" sldId="295"/>
            <ac:spMk id="7" creationId="{3ED9B1C6-44E3-C1C6-6C02-AE5E918DE9AE}"/>
          </ac:spMkLst>
        </pc:spChg>
        <pc:spChg chg="del mod topLvl">
          <ac:chgData name="李 冠辰" userId="a9b44f5b934ee55f" providerId="LiveId" clId="{60B45E66-F8B7-4059-B94A-75A2DDBADF99}" dt="2024-05-13T01:01:07.478" v="158" actId="478"/>
          <ac:spMkLst>
            <pc:docMk/>
            <pc:sldMk cId="2698816301" sldId="295"/>
            <ac:spMk id="9" creationId="{69008A31-27C4-E802-932D-DAF75BDA08E5}"/>
          </ac:spMkLst>
        </pc:spChg>
        <pc:spChg chg="add del mod topLvl">
          <ac:chgData name="李 冠辰" userId="a9b44f5b934ee55f" providerId="LiveId" clId="{60B45E66-F8B7-4059-B94A-75A2DDBADF99}" dt="2024-05-13T01:01:06.267" v="157" actId="478"/>
          <ac:spMkLst>
            <pc:docMk/>
            <pc:sldMk cId="2698816301" sldId="295"/>
            <ac:spMk id="11" creationId="{0260B141-69D0-8E06-BE43-36D0B88562BE}"/>
          </ac:spMkLst>
        </pc:spChg>
        <pc:spChg chg="add del mod topLvl">
          <ac:chgData name="李 冠辰" userId="a9b44f5b934ee55f" providerId="LiveId" clId="{60B45E66-F8B7-4059-B94A-75A2DDBADF99}" dt="2024-05-13T01:01:03.455" v="154" actId="478"/>
          <ac:spMkLst>
            <pc:docMk/>
            <pc:sldMk cId="2698816301" sldId="295"/>
            <ac:spMk id="12" creationId="{7B41CB21-4514-FB59-37FF-030125FF6D9C}"/>
          </ac:spMkLst>
        </pc:spChg>
        <pc:spChg chg="add del mod topLvl">
          <ac:chgData name="李 冠辰" userId="a9b44f5b934ee55f" providerId="LiveId" clId="{60B45E66-F8B7-4059-B94A-75A2DDBADF99}" dt="2024-05-13T01:01:05.008" v="156" actId="478"/>
          <ac:spMkLst>
            <pc:docMk/>
            <pc:sldMk cId="2698816301" sldId="295"/>
            <ac:spMk id="16" creationId="{1794C5DE-DAE1-FF56-F4DA-BAC740B81938}"/>
          </ac:spMkLst>
        </pc:spChg>
        <pc:spChg chg="add del mod topLvl">
          <ac:chgData name="李 冠辰" userId="a9b44f5b934ee55f" providerId="LiveId" clId="{60B45E66-F8B7-4059-B94A-75A2DDBADF99}" dt="2024-05-13T01:01:54.442" v="170" actId="164"/>
          <ac:spMkLst>
            <pc:docMk/>
            <pc:sldMk cId="2698816301" sldId="295"/>
            <ac:spMk id="40" creationId="{08FC174C-8F64-EF71-F0E2-59086D0A56D3}"/>
          </ac:spMkLst>
        </pc:spChg>
        <pc:spChg chg="add del mod topLvl">
          <ac:chgData name="李 冠辰" userId="a9b44f5b934ee55f" providerId="LiveId" clId="{60B45E66-F8B7-4059-B94A-75A2DDBADF99}" dt="2024-05-13T01:00:59.207" v="152" actId="478"/>
          <ac:spMkLst>
            <pc:docMk/>
            <pc:sldMk cId="2698816301" sldId="295"/>
            <ac:spMk id="43" creationId="{E13EB49D-EE86-67D6-D1E9-1A3045F02FBF}"/>
          </ac:spMkLst>
        </pc:spChg>
        <pc:spChg chg="add del mod topLvl">
          <ac:chgData name="李 冠辰" userId="a9b44f5b934ee55f" providerId="LiveId" clId="{60B45E66-F8B7-4059-B94A-75A2DDBADF99}" dt="2024-05-13T01:01:00.794" v="153" actId="478"/>
          <ac:spMkLst>
            <pc:docMk/>
            <pc:sldMk cId="2698816301" sldId="295"/>
            <ac:spMk id="44" creationId="{C0BF8B81-CBAC-35E2-86F7-ECBC19C895BD}"/>
          </ac:spMkLst>
        </pc:spChg>
        <pc:spChg chg="del">
          <ac:chgData name="李 冠辰" userId="a9b44f5b934ee55f" providerId="LiveId" clId="{60B45E66-F8B7-4059-B94A-75A2DDBADF99}" dt="2024-05-12T14:27:08.148" v="6" actId="478"/>
          <ac:spMkLst>
            <pc:docMk/>
            <pc:sldMk cId="2698816301" sldId="295"/>
            <ac:spMk id="91" creationId="{16FF982F-58A8-E651-C2A9-4A3726D4A598}"/>
          </ac:spMkLst>
        </pc:spChg>
        <pc:spChg chg="del">
          <ac:chgData name="李 冠辰" userId="a9b44f5b934ee55f" providerId="LiveId" clId="{60B45E66-F8B7-4059-B94A-75A2DDBADF99}" dt="2024-05-12T14:27:09.514" v="7" actId="478"/>
          <ac:spMkLst>
            <pc:docMk/>
            <pc:sldMk cId="2698816301" sldId="295"/>
            <ac:spMk id="92" creationId="{9B9BF9E5-EA78-9EA2-0E31-43BFE5E4E800}"/>
          </ac:spMkLst>
        </pc:spChg>
        <pc:spChg chg="del">
          <ac:chgData name="李 冠辰" userId="a9b44f5b934ee55f" providerId="LiveId" clId="{60B45E66-F8B7-4059-B94A-75A2DDBADF99}" dt="2024-05-12T14:27:06.972" v="5" actId="478"/>
          <ac:spMkLst>
            <pc:docMk/>
            <pc:sldMk cId="2698816301" sldId="295"/>
            <ac:spMk id="94" creationId="{75B0CA83-633A-EFB5-CCB7-7AFC9DE7EE4E}"/>
          </ac:spMkLst>
        </pc:spChg>
        <pc:spChg chg="del">
          <ac:chgData name="李 冠辰" userId="a9b44f5b934ee55f" providerId="LiveId" clId="{60B45E66-F8B7-4059-B94A-75A2DDBADF99}" dt="2024-05-12T14:27:10.804" v="8" actId="478"/>
          <ac:spMkLst>
            <pc:docMk/>
            <pc:sldMk cId="2698816301" sldId="295"/>
            <ac:spMk id="95" creationId="{F1123525-C255-B17A-C5B9-041A1282A6B2}"/>
          </ac:spMkLst>
        </pc:spChg>
        <pc:spChg chg="del">
          <ac:chgData name="李 冠辰" userId="a9b44f5b934ee55f" providerId="LiveId" clId="{60B45E66-F8B7-4059-B94A-75A2DDBADF99}" dt="2024-05-12T14:26:59.775" v="1" actId="478"/>
          <ac:spMkLst>
            <pc:docMk/>
            <pc:sldMk cId="2698816301" sldId="295"/>
            <ac:spMk id="96" creationId="{ADE6A55F-6034-8BE9-7393-6F9AB95D42E1}"/>
          </ac:spMkLst>
        </pc:spChg>
        <pc:spChg chg="del">
          <ac:chgData name="李 冠辰" userId="a9b44f5b934ee55f" providerId="LiveId" clId="{60B45E66-F8B7-4059-B94A-75A2DDBADF99}" dt="2024-05-12T14:27:12.055" v="9" actId="478"/>
          <ac:spMkLst>
            <pc:docMk/>
            <pc:sldMk cId="2698816301" sldId="295"/>
            <ac:spMk id="99" creationId="{E50EB462-A270-7427-8D13-9D5A7882007D}"/>
          </ac:spMkLst>
        </pc:spChg>
        <pc:spChg chg="del">
          <ac:chgData name="李 冠辰" userId="a9b44f5b934ee55f" providerId="LiveId" clId="{60B45E66-F8B7-4059-B94A-75A2DDBADF99}" dt="2024-05-12T14:27:01.360" v="2" actId="478"/>
          <ac:spMkLst>
            <pc:docMk/>
            <pc:sldMk cId="2698816301" sldId="295"/>
            <ac:spMk id="108" creationId="{FE40CF3A-003D-38B9-2BBC-AE863B86440C}"/>
          </ac:spMkLst>
        </pc:spChg>
        <pc:spChg chg="del">
          <ac:chgData name="李 冠辰" userId="a9b44f5b934ee55f" providerId="LiveId" clId="{60B45E66-F8B7-4059-B94A-75A2DDBADF99}" dt="2024-05-12T14:27:04.359" v="4" actId="478"/>
          <ac:spMkLst>
            <pc:docMk/>
            <pc:sldMk cId="2698816301" sldId="295"/>
            <ac:spMk id="115" creationId="{8270E338-EFD8-0262-83E2-5E3F9389674B}"/>
          </ac:spMkLst>
        </pc:spChg>
        <pc:spChg chg="del">
          <ac:chgData name="李 冠辰" userId="a9b44f5b934ee55f" providerId="LiveId" clId="{60B45E66-F8B7-4059-B94A-75A2DDBADF99}" dt="2024-05-12T14:27:13.568" v="10" actId="478"/>
          <ac:spMkLst>
            <pc:docMk/>
            <pc:sldMk cId="2698816301" sldId="295"/>
            <ac:spMk id="116" creationId="{9AB0E217-EA7F-7352-9290-F88983A5D7B1}"/>
          </ac:spMkLst>
        </pc:spChg>
        <pc:spChg chg="del">
          <ac:chgData name="李 冠辰" userId="a9b44f5b934ee55f" providerId="LiveId" clId="{60B45E66-F8B7-4059-B94A-75A2DDBADF99}" dt="2024-05-12T14:27:16.900" v="12" actId="478"/>
          <ac:spMkLst>
            <pc:docMk/>
            <pc:sldMk cId="2698816301" sldId="295"/>
            <ac:spMk id="117" creationId="{C3491F9D-3A53-A4C0-2847-B8492D0CFE69}"/>
          </ac:spMkLst>
        </pc:spChg>
        <pc:spChg chg="del">
          <ac:chgData name="李 冠辰" userId="a9b44f5b934ee55f" providerId="LiveId" clId="{60B45E66-F8B7-4059-B94A-75A2DDBADF99}" dt="2024-05-12T14:27:19.601" v="14" actId="478"/>
          <ac:spMkLst>
            <pc:docMk/>
            <pc:sldMk cId="2698816301" sldId="295"/>
            <ac:spMk id="118" creationId="{20AF84ED-E10B-AAEE-A03B-29EA7E6CBA30}"/>
          </ac:spMkLst>
        </pc:spChg>
        <pc:spChg chg="del">
          <ac:chgData name="李 冠辰" userId="a9b44f5b934ee55f" providerId="LiveId" clId="{60B45E66-F8B7-4059-B94A-75A2DDBADF99}" dt="2024-05-12T14:27:02.823" v="3" actId="478"/>
          <ac:spMkLst>
            <pc:docMk/>
            <pc:sldMk cId="2698816301" sldId="295"/>
            <ac:spMk id="120" creationId="{EF6EEB6D-F071-AFF4-A02D-271A7F571FC0}"/>
          </ac:spMkLst>
        </pc:spChg>
        <pc:spChg chg="del">
          <ac:chgData name="李 冠辰" userId="a9b44f5b934ee55f" providerId="LiveId" clId="{60B45E66-F8B7-4059-B94A-75A2DDBADF99}" dt="2024-05-12T14:27:18.553" v="13" actId="478"/>
          <ac:spMkLst>
            <pc:docMk/>
            <pc:sldMk cId="2698816301" sldId="295"/>
            <ac:spMk id="123" creationId="{4F9C7A68-849D-7B1D-738A-91FC533EA009}"/>
          </ac:spMkLst>
        </pc:spChg>
        <pc:spChg chg="del">
          <ac:chgData name="李 冠辰" userId="a9b44f5b934ee55f" providerId="LiveId" clId="{60B45E66-F8B7-4059-B94A-75A2DDBADF99}" dt="2024-05-12T14:27:14.965" v="11" actId="478"/>
          <ac:spMkLst>
            <pc:docMk/>
            <pc:sldMk cId="2698816301" sldId="295"/>
            <ac:spMk id="124" creationId="{94E3E6CC-454B-EBD9-8157-28F6B03FEDF0}"/>
          </ac:spMkLst>
        </pc:spChg>
        <pc:spChg chg="del mod">
          <ac:chgData name="李 冠辰" userId="a9b44f5b934ee55f" providerId="LiveId" clId="{60B45E66-F8B7-4059-B94A-75A2DDBADF99}" dt="2024-05-12T14:27:23.650" v="16" actId="478"/>
          <ac:spMkLst>
            <pc:docMk/>
            <pc:sldMk cId="2698816301" sldId="295"/>
            <ac:spMk id="125" creationId="{0A9A5372-C9B9-B446-2DA3-E5033BBAE781}"/>
          </ac:spMkLst>
        </pc:spChg>
        <pc:spChg chg="del mod topLvl">
          <ac:chgData name="李 冠辰" userId="a9b44f5b934ee55f" providerId="LiveId" clId="{60B45E66-F8B7-4059-B94A-75A2DDBADF99}" dt="2024-05-12T14:27:29.017" v="19" actId="478"/>
          <ac:spMkLst>
            <pc:docMk/>
            <pc:sldMk cId="2698816301" sldId="295"/>
            <ac:spMk id="127" creationId="{B8B0E3FD-8BA8-7FB6-A6A4-ECBAC220F7D6}"/>
          </ac:spMkLst>
        </pc:spChg>
        <pc:grpChg chg="add mod">
          <ac:chgData name="李 冠辰" userId="a9b44f5b934ee55f" providerId="LiveId" clId="{60B45E66-F8B7-4059-B94A-75A2DDBADF99}" dt="2024-05-13T01:01:54.442" v="170" actId="164"/>
          <ac:grpSpMkLst>
            <pc:docMk/>
            <pc:sldMk cId="2698816301" sldId="295"/>
            <ac:grpSpMk id="2" creationId="{CA31D616-0F0F-D00F-2DBC-31A98E9BFBB1}"/>
          </ac:grpSpMkLst>
        </pc:grpChg>
        <pc:grpChg chg="del">
          <ac:chgData name="李 冠辰" userId="a9b44f5b934ee55f" providerId="LiveId" clId="{60B45E66-F8B7-4059-B94A-75A2DDBADF99}" dt="2024-05-13T01:00:44.262" v="149" actId="165"/>
          <ac:grpSpMkLst>
            <pc:docMk/>
            <pc:sldMk cId="2698816301" sldId="295"/>
            <ac:grpSpMk id="70" creationId="{BFA0AC67-4935-1476-465A-A6C4E2B68F05}"/>
          </ac:grpSpMkLst>
        </pc:grpChg>
        <pc:grpChg chg="add del">
          <ac:chgData name="李 冠辰" userId="a9b44f5b934ee55f" providerId="LiveId" clId="{60B45E66-F8B7-4059-B94A-75A2DDBADF99}" dt="2024-05-12T14:27:29.017" v="19" actId="478"/>
          <ac:grpSpMkLst>
            <pc:docMk/>
            <pc:sldMk cId="2698816301" sldId="295"/>
            <ac:grpSpMk id="128" creationId="{D36EEBC9-CCE6-A9EF-60BE-04E05A5158BE}"/>
          </ac:grpSpMkLst>
        </pc:grpChg>
        <pc:picChg chg="add del mod topLvl modCrop">
          <ac:chgData name="李 冠辰" userId="a9b44f5b934ee55f" providerId="LiveId" clId="{60B45E66-F8B7-4059-B94A-75A2DDBADF99}" dt="2024-05-13T01:01:54.442" v="170" actId="164"/>
          <ac:picMkLst>
            <pc:docMk/>
            <pc:sldMk cId="2698816301" sldId="295"/>
            <ac:picMk id="4" creationId="{80976400-E242-84D2-1A41-CCA1DD2079F4}"/>
          </ac:picMkLst>
        </pc:picChg>
        <pc:picChg chg="del mod topLvl">
          <ac:chgData name="李 冠辰" userId="a9b44f5b934ee55f" providerId="LiveId" clId="{60B45E66-F8B7-4059-B94A-75A2DDBADF99}" dt="2024-05-13T01:02:32.949" v="171" actId="478"/>
          <ac:picMkLst>
            <pc:docMk/>
            <pc:sldMk cId="2698816301" sldId="295"/>
            <ac:picMk id="39" creationId="{10FBD8DD-C802-9AD0-4911-ED625E5AEF96}"/>
          </ac:picMkLst>
        </pc:picChg>
        <pc:picChg chg="add del mod topLvl modCrop">
          <ac:chgData name="李 冠辰" userId="a9b44f5b934ee55f" providerId="LiveId" clId="{60B45E66-F8B7-4059-B94A-75A2DDBADF99}" dt="2024-05-12T14:27:41.412" v="21" actId="732"/>
          <ac:picMkLst>
            <pc:docMk/>
            <pc:sldMk cId="2698816301" sldId="295"/>
            <ac:picMk id="89" creationId="{A5D220EA-D699-0762-6855-1C63282C3572}"/>
          </ac:picMkLst>
        </pc:picChg>
        <pc:cxnChg chg="add del mod topLvl">
          <ac:chgData name="李 冠辰" userId="a9b44f5b934ee55f" providerId="LiveId" clId="{60B45E66-F8B7-4059-B94A-75A2DDBADF99}" dt="2024-05-13T01:01:54.442" v="170" actId="164"/>
          <ac:cxnSpMkLst>
            <pc:docMk/>
            <pc:sldMk cId="2698816301" sldId="295"/>
            <ac:cxnSpMk id="42" creationId="{4EE87E15-DA59-3B50-09DF-4BE1668674D5}"/>
          </ac:cxnSpMkLst>
        </pc:cxnChg>
      </pc:sldChg>
      <pc:sldChg chg="delSp modSp add mod">
        <pc:chgData name="李 冠辰" userId="a9b44f5b934ee55f" providerId="LiveId" clId="{60B45E66-F8B7-4059-B94A-75A2DDBADF99}" dt="2024-05-12T14:59:56.802" v="148" actId="403"/>
        <pc:sldMkLst>
          <pc:docMk/>
          <pc:sldMk cId="2381683068" sldId="296"/>
        </pc:sldMkLst>
        <pc:spChg chg="mod">
          <ac:chgData name="李 冠辰" userId="a9b44f5b934ee55f" providerId="LiveId" clId="{60B45E66-F8B7-4059-B94A-75A2DDBADF99}" dt="2024-05-12T14:59:56.802" v="148" actId="403"/>
          <ac:spMkLst>
            <pc:docMk/>
            <pc:sldMk cId="2381683068" sldId="296"/>
            <ac:spMk id="5" creationId="{A8046EFE-DB50-0525-3C90-A2097902421E}"/>
          </ac:spMkLst>
        </pc:spChg>
        <pc:spChg chg="mod">
          <ac:chgData name="李 冠辰" userId="a9b44f5b934ee55f" providerId="LiveId" clId="{60B45E66-F8B7-4059-B94A-75A2DDBADF99}" dt="2024-05-12T14:50:26.498" v="94" actId="1037"/>
          <ac:spMkLst>
            <pc:docMk/>
            <pc:sldMk cId="2381683068" sldId="296"/>
            <ac:spMk id="7" creationId="{5A18FCE7-7453-8670-FE12-912474745EFC}"/>
          </ac:spMkLst>
        </pc:spChg>
        <pc:spChg chg="mod">
          <ac:chgData name="李 冠辰" userId="a9b44f5b934ee55f" providerId="LiveId" clId="{60B45E66-F8B7-4059-B94A-75A2DDBADF99}" dt="2024-05-12T14:59:44.286" v="131" actId="1036"/>
          <ac:spMkLst>
            <pc:docMk/>
            <pc:sldMk cId="2381683068" sldId="296"/>
            <ac:spMk id="16" creationId="{FECA9449-EB27-9D55-7915-01672BE119B8}"/>
          </ac:spMkLst>
        </pc:spChg>
        <pc:spChg chg="mod">
          <ac:chgData name="李 冠辰" userId="a9b44f5b934ee55f" providerId="LiveId" clId="{60B45E66-F8B7-4059-B94A-75A2DDBADF99}" dt="2024-05-12T14:59:40.383" v="125" actId="1035"/>
          <ac:spMkLst>
            <pc:docMk/>
            <pc:sldMk cId="2381683068" sldId="296"/>
            <ac:spMk id="17" creationId="{B438BBEF-5338-14BF-81F7-6996C7C17C70}"/>
          </ac:spMkLst>
        </pc:spChg>
        <pc:spChg chg="del mod">
          <ac:chgData name="李 冠辰" userId="a9b44f5b934ee55f" providerId="LiveId" clId="{60B45E66-F8B7-4059-B94A-75A2DDBADF99}" dt="2024-05-12T14:59:33.087" v="117" actId="478"/>
          <ac:spMkLst>
            <pc:docMk/>
            <pc:sldMk cId="2381683068" sldId="296"/>
            <ac:spMk id="20" creationId="{F36DBB51-4B63-01A3-AF15-5627AE2D75FA}"/>
          </ac:spMkLst>
        </pc:spChg>
        <pc:spChg chg="del">
          <ac:chgData name="李 冠辰" userId="a9b44f5b934ee55f" providerId="LiveId" clId="{60B45E66-F8B7-4059-B94A-75A2DDBADF99}" dt="2024-05-12T14:50:03.913" v="26" actId="478"/>
          <ac:spMkLst>
            <pc:docMk/>
            <pc:sldMk cId="2381683068" sldId="296"/>
            <ac:spMk id="21" creationId="{653906EB-B154-FCD9-46E0-D46F43FF5ABC}"/>
          </ac:spMkLst>
        </pc:spChg>
        <pc:cxnChg chg="mod">
          <ac:chgData name="李 冠辰" userId="a9b44f5b934ee55f" providerId="LiveId" clId="{60B45E66-F8B7-4059-B94A-75A2DDBADF99}" dt="2024-05-12T14:50:26.498" v="94" actId="1037"/>
          <ac:cxnSpMkLst>
            <pc:docMk/>
            <pc:sldMk cId="2381683068" sldId="296"/>
            <ac:cxnSpMk id="9" creationId="{270EDB94-4356-B2E4-1ADF-8EE94EAB94C5}"/>
          </ac:cxnSpMkLst>
        </pc:cxnChg>
        <pc:cxnChg chg="mod">
          <ac:chgData name="李 冠辰" userId="a9b44f5b934ee55f" providerId="LiveId" clId="{60B45E66-F8B7-4059-B94A-75A2DDBADF99}" dt="2024-05-12T14:50:26.498" v="94" actId="1037"/>
          <ac:cxnSpMkLst>
            <pc:docMk/>
            <pc:sldMk cId="2381683068" sldId="296"/>
            <ac:cxnSpMk id="11" creationId="{5EBDC653-9D21-6CD0-0E87-52F4F64DE95A}"/>
          </ac:cxnSpMkLst>
        </pc:cxnChg>
        <pc:cxnChg chg="mod">
          <ac:chgData name="李 冠辰" userId="a9b44f5b934ee55f" providerId="LiveId" clId="{60B45E66-F8B7-4059-B94A-75A2DDBADF99}" dt="2024-05-12T14:59:48.827" v="146" actId="1038"/>
          <ac:cxnSpMkLst>
            <pc:docMk/>
            <pc:sldMk cId="2381683068" sldId="296"/>
            <ac:cxnSpMk id="19" creationId="{D4961308-7CB5-7436-6F3D-60E4608A300F}"/>
          </ac:cxnSpMkLst>
        </pc:cxnChg>
      </pc:sldChg>
    </pc:docChg>
  </pc:docChgLst>
  <pc:docChgLst>
    <pc:chgData name="冠辰 李" userId="a9b44f5b934ee55f" providerId="LiveId" clId="{31274805-68EE-463F-AFD3-872D886C7A09}"/>
    <pc:docChg chg="undo custSel addSld delSld modSld">
      <pc:chgData name="冠辰 李" userId="a9b44f5b934ee55f" providerId="LiveId" clId="{31274805-68EE-463F-AFD3-872D886C7A09}" dt="2024-03-10T13:18:11.308" v="7269" actId="12789"/>
      <pc:docMkLst>
        <pc:docMk/>
      </pc:docMkLst>
      <pc:sldChg chg="del">
        <pc:chgData name="冠辰 李" userId="a9b44f5b934ee55f" providerId="LiveId" clId="{31274805-68EE-463F-AFD3-872D886C7A09}" dt="2024-02-29T07:35:45.902" v="5050" actId="47"/>
        <pc:sldMkLst>
          <pc:docMk/>
          <pc:sldMk cId="3905692790" sldId="258"/>
        </pc:sldMkLst>
      </pc:sldChg>
      <pc:sldChg chg="del">
        <pc:chgData name="冠辰 李" userId="a9b44f5b934ee55f" providerId="LiveId" clId="{31274805-68EE-463F-AFD3-872D886C7A09}" dt="2024-02-29T07:35:49.457" v="5051" actId="47"/>
        <pc:sldMkLst>
          <pc:docMk/>
          <pc:sldMk cId="696067154" sldId="259"/>
        </pc:sldMkLst>
      </pc:sldChg>
      <pc:sldChg chg="modSp mod">
        <pc:chgData name="冠辰 李" userId="a9b44f5b934ee55f" providerId="LiveId" clId="{31274805-68EE-463F-AFD3-872D886C7A09}" dt="2024-02-29T01:21:09.363" v="294" actId="113"/>
        <pc:sldMkLst>
          <pc:docMk/>
          <pc:sldMk cId="1060498590" sldId="260"/>
        </pc:sldMkLst>
        <pc:spChg chg="mod">
          <ac:chgData name="冠辰 李" userId="a9b44f5b934ee55f" providerId="LiveId" clId="{31274805-68EE-463F-AFD3-872D886C7A09}" dt="2024-02-29T01:21:09.363" v="294" actId="113"/>
          <ac:spMkLst>
            <pc:docMk/>
            <pc:sldMk cId="1060498590" sldId="260"/>
            <ac:spMk id="3" creationId="{1F608409-7B91-3F54-8B82-7FA7AD582D5E}"/>
          </ac:spMkLst>
        </pc:spChg>
        <pc:spChg chg="mod">
          <ac:chgData name="冠辰 李" userId="a9b44f5b934ee55f" providerId="LiveId" clId="{31274805-68EE-463F-AFD3-872D886C7A09}" dt="2024-02-29T01:19:18.404" v="291" actId="1076"/>
          <ac:spMkLst>
            <pc:docMk/>
            <pc:sldMk cId="1060498590" sldId="260"/>
            <ac:spMk id="4" creationId="{580C20AC-096F-8644-8DBB-267FC78EDE92}"/>
          </ac:spMkLst>
        </pc:spChg>
        <pc:spChg chg="mod">
          <ac:chgData name="冠辰 李" userId="a9b44f5b934ee55f" providerId="LiveId" clId="{31274805-68EE-463F-AFD3-872D886C7A09}" dt="2024-02-29T01:19:24.120" v="293" actId="1076"/>
          <ac:spMkLst>
            <pc:docMk/>
            <pc:sldMk cId="1060498590" sldId="260"/>
            <ac:spMk id="5" creationId="{1F7B6A7E-430A-57E8-F689-8DC0776459FB}"/>
          </ac:spMkLst>
        </pc:spChg>
      </pc:sldChg>
      <pc:sldChg chg="addSp delSp modSp mod">
        <pc:chgData name="冠辰 李" userId="a9b44f5b934ee55f" providerId="LiveId" clId="{31274805-68EE-463F-AFD3-872D886C7A09}" dt="2024-02-29T01:31:20.228" v="551" actId="1076"/>
        <pc:sldMkLst>
          <pc:docMk/>
          <pc:sldMk cId="2600340565" sldId="261"/>
        </pc:sldMkLst>
        <pc:spChg chg="add mod">
          <ac:chgData name="冠辰 李" userId="a9b44f5b934ee55f" providerId="LiveId" clId="{31274805-68EE-463F-AFD3-872D886C7A09}" dt="2024-02-29T01:29:05.912" v="501" actId="1076"/>
          <ac:spMkLst>
            <pc:docMk/>
            <pc:sldMk cId="2600340565" sldId="261"/>
            <ac:spMk id="2" creationId="{26C6CD51-84A8-02F3-D158-B60330F476E0}"/>
          </ac:spMkLst>
        </pc:spChg>
        <pc:spChg chg="add mod">
          <ac:chgData name="冠辰 李" userId="a9b44f5b934ee55f" providerId="LiveId" clId="{31274805-68EE-463F-AFD3-872D886C7A09}" dt="2024-02-29T01:31:20.228" v="551" actId="1076"/>
          <ac:spMkLst>
            <pc:docMk/>
            <pc:sldMk cId="2600340565" sldId="261"/>
            <ac:spMk id="3" creationId="{FE885800-AEB1-EE0C-74F7-B76A2FD834EF}"/>
          </ac:spMkLst>
        </pc:spChg>
        <pc:spChg chg="mod">
          <ac:chgData name="冠辰 李" userId="a9b44f5b934ee55f" providerId="LiveId" clId="{31274805-68EE-463F-AFD3-872D886C7A09}" dt="2024-02-29T01:22:36.997" v="305" actId="20577"/>
          <ac:spMkLst>
            <pc:docMk/>
            <pc:sldMk cId="2600340565" sldId="261"/>
            <ac:spMk id="32" creationId="{53A5CF9B-D4C1-6F5E-CBA0-E567E5078CC5}"/>
          </ac:spMkLst>
        </pc:spChg>
        <pc:spChg chg="del mod">
          <ac:chgData name="冠辰 李" userId="a9b44f5b934ee55f" providerId="LiveId" clId="{31274805-68EE-463F-AFD3-872D886C7A09}" dt="2024-02-29T01:22:26.395" v="300" actId="478"/>
          <ac:spMkLst>
            <pc:docMk/>
            <pc:sldMk cId="2600340565" sldId="261"/>
            <ac:spMk id="33" creationId="{0F08A34C-F6A5-75EB-7604-858CC4073A7D}"/>
          </ac:spMkLst>
        </pc:spChg>
        <pc:spChg chg="mod">
          <ac:chgData name="冠辰 李" userId="a9b44f5b934ee55f" providerId="LiveId" clId="{31274805-68EE-463F-AFD3-872D886C7A09}" dt="2024-02-29T01:30:58.929" v="507" actId="1076"/>
          <ac:spMkLst>
            <pc:docMk/>
            <pc:sldMk cId="2600340565" sldId="261"/>
            <ac:spMk id="35" creationId="{2201FB14-AE64-845C-83D6-2AAD602E37AD}"/>
          </ac:spMkLst>
        </pc:spChg>
        <pc:spChg chg="del">
          <ac:chgData name="冠辰 李" userId="a9b44f5b934ee55f" providerId="LiveId" clId="{31274805-68EE-463F-AFD3-872D886C7A09}" dt="2024-02-29T01:30:48.510" v="502" actId="478"/>
          <ac:spMkLst>
            <pc:docMk/>
            <pc:sldMk cId="2600340565" sldId="261"/>
            <ac:spMk id="36" creationId="{BA5DEB8C-4657-9B54-282B-51C4A1843273}"/>
          </ac:spMkLst>
        </pc:spChg>
      </pc:sldChg>
      <pc:sldChg chg="addSp modSp mod">
        <pc:chgData name="冠辰 李" userId="a9b44f5b934ee55f" providerId="LiveId" clId="{31274805-68EE-463F-AFD3-872D886C7A09}" dt="2024-02-29T01:45:13.602" v="1152" actId="20577"/>
        <pc:sldMkLst>
          <pc:docMk/>
          <pc:sldMk cId="2802903289" sldId="262"/>
        </pc:sldMkLst>
        <pc:spChg chg="add mod">
          <ac:chgData name="冠辰 李" userId="a9b44f5b934ee55f" providerId="LiveId" clId="{31274805-68EE-463F-AFD3-872D886C7A09}" dt="2024-02-29T01:45:13.602" v="1152" actId="20577"/>
          <ac:spMkLst>
            <pc:docMk/>
            <pc:sldMk cId="2802903289" sldId="262"/>
            <ac:spMk id="2" creationId="{F7A1ADBF-6EAD-1DDE-3B7E-F0A4CD770579}"/>
          </ac:spMkLst>
        </pc:spChg>
        <pc:spChg chg="mod">
          <ac:chgData name="冠辰 李" userId="a9b44f5b934ee55f" providerId="LiveId" clId="{31274805-68EE-463F-AFD3-872D886C7A09}" dt="2024-02-29T01:34:16.426" v="654" actId="1076"/>
          <ac:spMkLst>
            <pc:docMk/>
            <pc:sldMk cId="2802903289" sldId="262"/>
            <ac:spMk id="5" creationId="{CE8E4792-DA27-18E0-37FA-B9E7DAC1EBF8}"/>
          </ac:spMkLst>
        </pc:spChg>
        <pc:spChg chg="mod">
          <ac:chgData name="冠辰 李" userId="a9b44f5b934ee55f" providerId="LiveId" clId="{31274805-68EE-463F-AFD3-872D886C7A09}" dt="2024-02-29T01:34:14.239" v="653" actId="1076"/>
          <ac:spMkLst>
            <pc:docMk/>
            <pc:sldMk cId="2802903289" sldId="262"/>
            <ac:spMk id="6" creationId="{2F8BBF81-BACC-6B31-6394-C43656B8618D}"/>
          </ac:spMkLst>
        </pc:spChg>
        <pc:spChg chg="mod">
          <ac:chgData name="冠辰 李" userId="a9b44f5b934ee55f" providerId="LiveId" clId="{31274805-68EE-463F-AFD3-872D886C7A09}" dt="2024-02-29T01:34:20.824" v="656" actId="1076"/>
          <ac:spMkLst>
            <pc:docMk/>
            <pc:sldMk cId="2802903289" sldId="262"/>
            <ac:spMk id="7" creationId="{CDBFE7E5-1FAC-D239-A972-5E96C274CE6A}"/>
          </ac:spMkLst>
        </pc:spChg>
      </pc:sldChg>
      <pc:sldChg chg="addSp delSp modSp mod">
        <pc:chgData name="冠辰 李" userId="a9b44f5b934ee55f" providerId="LiveId" clId="{31274805-68EE-463F-AFD3-872D886C7A09}" dt="2024-02-29T13:19:14.156" v="6368" actId="14100"/>
        <pc:sldMkLst>
          <pc:docMk/>
          <pc:sldMk cId="489233451" sldId="263"/>
        </pc:sldMkLst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2" creationId="{5F4FBB32-D7F3-2348-72CE-30B295656663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3" creationId="{EB5FEF1E-596C-F7D9-14AB-310994BB8FD7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4" creationId="{7C0F20C5-39D6-BC28-0AC4-9D5949483647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5" creationId="{076371F1-4F05-3784-6B7A-5A2B4CF641B2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6" creationId="{89E7060B-F187-956E-887E-1340FE3C93E1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7" creationId="{4AA9F49C-539B-F3EA-AE6A-AEC088E29D84}"/>
          </ac:spMkLst>
        </pc:spChg>
        <pc:spChg chg="add del mod">
          <ac:chgData name="冠辰 李" userId="a9b44f5b934ee55f" providerId="LiveId" clId="{31274805-68EE-463F-AFD3-872D886C7A09}" dt="2024-02-29T06:28:34.872" v="4027" actId="478"/>
          <ac:spMkLst>
            <pc:docMk/>
            <pc:sldMk cId="489233451" sldId="263"/>
            <ac:spMk id="8" creationId="{0EE320F2-147C-AE0E-5336-71ABBCEC27AC}"/>
          </ac:spMkLst>
        </pc:spChg>
        <pc:spChg chg="add del mod">
          <ac:chgData name="冠辰 李" userId="a9b44f5b934ee55f" providerId="LiveId" clId="{31274805-68EE-463F-AFD3-872D886C7A09}" dt="2024-02-29T06:28:44.818" v="4030" actId="478"/>
          <ac:spMkLst>
            <pc:docMk/>
            <pc:sldMk cId="489233451" sldId="263"/>
            <ac:spMk id="9" creationId="{C4838ADD-DBBF-0809-988C-57ACD40DE6F7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0" creationId="{AAB83A00-CE0B-91DE-E190-AFB6C12070C0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1" creationId="{60652A5A-EC3F-9934-EAE2-2B8B8A052434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2" creationId="{5D4D65F1-6E3A-2006-3118-142657F111D7}"/>
          </ac:spMkLst>
        </pc:spChg>
        <pc:spChg chg="add mod or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3" creationId="{0A752175-0910-CC20-1350-35131D44599C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4" creationId="{82DBC0C9-1BD0-B56B-6362-C6CA9E2C356A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5" creationId="{CCE5182D-2FAC-ABE6-B206-798FB7A73BEA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6" creationId="{6A93A3A1-2DD6-EB77-9F19-2B5DA71340CE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7" creationId="{D647EB31-9805-B1CB-56F6-2B3FC9BAE71C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8" creationId="{3874E533-F317-7C6E-4926-36AA66CB2DA5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19" creationId="{2332CA8E-F68C-3FEC-C178-068E459B6465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20" creationId="{1440ADD8-F969-760A-C6EF-2C3B77D75DBB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21" creationId="{6BAD8898-D95B-4600-3A25-D1DE9641B6C2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22" creationId="{482FAEEA-7845-6A48-0F53-E775FE41927D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23" creationId="{932707E2-7636-54AC-D9B4-DC51AB910437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24" creationId="{4515F3EF-55B0-43F3-A767-E2445C0556A2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25" creationId="{21120EE6-B8B3-6677-E3CE-642472532766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26" creationId="{06876EAD-08C1-E79B-6249-B67B5A6CD8A2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27" creationId="{9669F9D0-2EB1-972A-1C60-E4A199056713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28" creationId="{B5D06A48-1F0A-1AC1-050A-E9A08A47B89C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29" creationId="{D72123BE-4C54-5585-A49D-EB770BF5337D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30" creationId="{9E77C170-0F19-23B6-A9C2-5B41991A283F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31" creationId="{0140C1F5-8E8E-DB82-84FD-7C0CA15F3FF3}"/>
          </ac:spMkLst>
        </pc:spChg>
        <pc:spChg chg="add mod or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32" creationId="{7AC5F72C-A207-A29E-8966-ACB291EFBF7D}"/>
          </ac:spMkLst>
        </pc:spChg>
        <pc:spChg chg="add mod topLvl">
          <ac:chgData name="冠辰 李" userId="a9b44f5b934ee55f" providerId="LiveId" clId="{31274805-68EE-463F-AFD3-872D886C7A09}" dt="2024-02-29T07:28:38.513" v="5049" actId="164"/>
          <ac:spMkLst>
            <pc:docMk/>
            <pc:sldMk cId="489233451" sldId="263"/>
            <ac:spMk id="33" creationId="{3C1C805C-215B-4F2A-0CF2-24552AFF52AE}"/>
          </ac:spMkLst>
        </pc:spChg>
        <pc:spChg chg="add del mod">
          <ac:chgData name="冠辰 李" userId="a9b44f5b934ee55f" providerId="LiveId" clId="{31274805-68EE-463F-AFD3-872D886C7A09}" dt="2024-02-29T06:55:45.606" v="4596" actId="478"/>
          <ac:spMkLst>
            <pc:docMk/>
            <pc:sldMk cId="489233451" sldId="263"/>
            <ac:spMk id="34" creationId="{E9C8A624-8D66-5CAC-9A8A-AFF466EAAB3F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35" creationId="{6C781424-550E-9502-84F7-07267FCE81F6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36" creationId="{6308B502-8A80-2B4F-93C7-920E00B6240F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37" creationId="{0760497E-B380-2E58-A77F-BC4DEDAD93C7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38" creationId="{9599A7D7-24C1-B4C2-E533-A67CA4B68457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39" creationId="{28CBA8D7-6F25-047D-D209-F056CC1FA3C3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40" creationId="{32A9D37F-1A26-304C-6822-C54222E1665A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41" creationId="{C7B08E8F-524C-FA64-245D-76507D458998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42" creationId="{FE82006A-DA78-EC8C-3697-FE0E6617C477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43" creationId="{AB410700-507C-BD42-50E1-11D02FBB2906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44" creationId="{40A20CE9-3D64-E839-B9A0-F0AD9763589E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45" creationId="{304D62A3-3498-486F-45EE-C192C05DBD6E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46" creationId="{666DAE88-E706-5C46-7E00-5F333E4FBEB8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47" creationId="{8D608C10-DFAE-2678-70C5-EEB328AA2275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48" creationId="{D37DC969-D4DC-95B2-178C-9DCF8252E176}"/>
          </ac:spMkLst>
        </pc:spChg>
        <pc:spChg chg="add del mod">
          <ac:chgData name="冠辰 李" userId="a9b44f5b934ee55f" providerId="LiveId" clId="{31274805-68EE-463F-AFD3-872D886C7A09}" dt="2024-02-29T06:41:41.618" v="4253" actId="478"/>
          <ac:spMkLst>
            <pc:docMk/>
            <pc:sldMk cId="489233451" sldId="263"/>
            <ac:spMk id="49" creationId="{665D2BB0-3645-8088-8FDF-C3C647E7C38D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50" creationId="{22CDAE77-B533-A9E6-0DD6-E004271BB4DC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51" creationId="{13E6E272-45F6-50E9-1D1A-C94D020203F7}"/>
          </ac:spMkLst>
        </pc:spChg>
        <pc:spChg chg="add del mod">
          <ac:chgData name="冠辰 李" userId="a9b44f5b934ee55f" providerId="LiveId" clId="{31274805-68EE-463F-AFD3-872D886C7A09}" dt="2024-02-29T06:47:19.089" v="4346" actId="478"/>
          <ac:spMkLst>
            <pc:docMk/>
            <pc:sldMk cId="489233451" sldId="263"/>
            <ac:spMk id="52" creationId="{2AD6ECE4-B199-9870-3F2A-935776201B01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53" creationId="{3AD43A06-AFEB-5A0E-FED9-CFC4F4BEC064}"/>
          </ac:spMkLst>
        </pc:spChg>
        <pc:spChg chg="add del mod">
          <ac:chgData name="冠辰 李" userId="a9b44f5b934ee55f" providerId="LiveId" clId="{31274805-68EE-463F-AFD3-872D886C7A09}" dt="2024-02-29T06:47:19.089" v="4346" actId="478"/>
          <ac:spMkLst>
            <pc:docMk/>
            <pc:sldMk cId="489233451" sldId="263"/>
            <ac:spMk id="54" creationId="{6722551A-65D7-91D0-61AF-A0008DE71ABC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55" creationId="{6CD6EBFB-07A4-A98C-877C-E8D3877D4B6A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56" creationId="{C62E9D48-1499-A67E-8694-6313FF6A9E97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57" creationId="{55988119-67DF-7592-CA26-4621DC344D4C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58" creationId="{97065E60-94EA-AA6C-5B8D-1DD73DF71540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59" creationId="{491DF178-C13E-6B1C-4329-286F61837C52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60" creationId="{4D61E8FF-1320-095F-EF57-1E67D6BBCC5F}"/>
          </ac:spMkLst>
        </pc:spChg>
        <pc:spChg chg="add mod">
          <ac:chgData name="冠辰 李" userId="a9b44f5b934ee55f" providerId="LiveId" clId="{31274805-68EE-463F-AFD3-872D886C7A09}" dt="2024-02-29T06:51:39.567" v="4511"/>
          <ac:spMkLst>
            <pc:docMk/>
            <pc:sldMk cId="489233451" sldId="263"/>
            <ac:spMk id="61" creationId="{AA45B63D-8ED7-B993-66B7-78474395EEF0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62" creationId="{C0BBAC04-35A9-3F9A-B388-EE1D5045F753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63" creationId="{253F079F-9131-2BC0-3864-D3BC4231498C}"/>
          </ac:spMkLst>
        </pc:spChg>
        <pc:spChg chg="add mod or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64" creationId="{E27FB996-54C1-75E8-DAE6-F67C6525ED8C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69" creationId="{D5717F86-24DC-D443-8063-488AAFA95D89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70" creationId="{0B1FD0B4-62C8-AFAA-A25E-6DD367D7F440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71" creationId="{29B51AF3-FF60-D820-B0E4-FF895D58BE15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72" creationId="{87931A04-70AC-76C1-C6C5-221EF71E6760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73" creationId="{50317200-FF5E-565C-C9D2-50C759858F32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74" creationId="{62BA8E29-9705-73F1-6619-40A4CFA0A112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75" creationId="{648D0CF6-91DC-D04F-816F-A28D99FBB681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76" creationId="{5AE567A5-C164-5277-56B7-663A453FDE2B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77" creationId="{2BC6C19D-3D71-231A-78BE-927057E8E555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78" creationId="{006F1DD6-8E2D-F567-92F5-FE7BB0154F00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79" creationId="{F38F237E-65E2-F550-1142-F44E68435A21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80" creationId="{5EBB8AF9-4ED6-915E-09A6-B966C79E0348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81" creationId="{26FFEA43-FDB2-CED5-D199-7173B4DE0257}"/>
          </ac:spMkLst>
        </pc:spChg>
        <pc:spChg chg="add del mod">
          <ac:chgData name="冠辰 李" userId="a9b44f5b934ee55f" providerId="LiveId" clId="{31274805-68EE-463F-AFD3-872D886C7A09}" dt="2024-02-29T07:02:44.781" v="4823" actId="478"/>
          <ac:spMkLst>
            <pc:docMk/>
            <pc:sldMk cId="489233451" sldId="263"/>
            <ac:spMk id="82" creationId="{B64E74AC-680B-2D00-E3FB-652E47A10C95}"/>
          </ac:spMkLst>
        </pc:spChg>
        <pc:spChg chg="add del mod">
          <ac:chgData name="冠辰 李" userId="a9b44f5b934ee55f" providerId="LiveId" clId="{31274805-68EE-463F-AFD3-872D886C7A09}" dt="2024-02-29T07:02:45.737" v="4824" actId="478"/>
          <ac:spMkLst>
            <pc:docMk/>
            <pc:sldMk cId="489233451" sldId="263"/>
            <ac:spMk id="83" creationId="{83CEAEFB-DBFA-FEDD-0850-6AEB7416F486}"/>
          </ac:spMkLst>
        </pc:spChg>
        <pc:spChg chg="mod">
          <ac:chgData name="冠辰 李" userId="a9b44f5b934ee55f" providerId="LiveId" clId="{31274805-68EE-463F-AFD3-872D886C7A09}" dt="2024-02-29T06:56:16.798" v="4597"/>
          <ac:spMkLst>
            <pc:docMk/>
            <pc:sldMk cId="489233451" sldId="263"/>
            <ac:spMk id="87" creationId="{FFD9DF57-C933-ED1D-9CFD-61CB17CB93A1}"/>
          </ac:spMkLst>
        </pc:spChg>
        <pc:spChg chg="mod">
          <ac:chgData name="冠辰 李" userId="a9b44f5b934ee55f" providerId="LiveId" clId="{31274805-68EE-463F-AFD3-872D886C7A09}" dt="2024-02-29T06:56:16.798" v="4597"/>
          <ac:spMkLst>
            <pc:docMk/>
            <pc:sldMk cId="489233451" sldId="263"/>
            <ac:spMk id="88" creationId="{A1FE1EE5-E3BD-CA8D-3633-B3A090189B48}"/>
          </ac:spMkLst>
        </pc:spChg>
        <pc:spChg chg="mod">
          <ac:chgData name="冠辰 李" userId="a9b44f5b934ee55f" providerId="LiveId" clId="{31274805-68EE-463F-AFD3-872D886C7A09}" dt="2024-02-29T06:56:16.798" v="4597"/>
          <ac:spMkLst>
            <pc:docMk/>
            <pc:sldMk cId="489233451" sldId="263"/>
            <ac:spMk id="89" creationId="{05C631E4-0E16-4F03-3584-D08D625AF88E}"/>
          </ac:spMkLst>
        </pc:spChg>
        <pc:spChg chg="mod">
          <ac:chgData name="冠辰 李" userId="a9b44f5b934ee55f" providerId="LiveId" clId="{31274805-68EE-463F-AFD3-872D886C7A09}" dt="2024-02-29T06:56:16.798" v="4597"/>
          <ac:spMkLst>
            <pc:docMk/>
            <pc:sldMk cId="489233451" sldId="263"/>
            <ac:spMk id="90" creationId="{54DC2BBF-3A14-6566-850E-8CA8BB232068}"/>
          </ac:spMkLst>
        </pc:spChg>
        <pc:spChg chg="mod">
          <ac:chgData name="冠辰 李" userId="a9b44f5b934ee55f" providerId="LiveId" clId="{31274805-68EE-463F-AFD3-872D886C7A09}" dt="2024-02-29T06:56:16.798" v="4597"/>
          <ac:spMkLst>
            <pc:docMk/>
            <pc:sldMk cId="489233451" sldId="263"/>
            <ac:spMk id="91" creationId="{DA9448A1-2895-0224-AF1E-2F9AFBD51E23}"/>
          </ac:spMkLst>
        </pc:spChg>
        <pc:spChg chg="mod">
          <ac:chgData name="冠辰 李" userId="a9b44f5b934ee55f" providerId="LiveId" clId="{31274805-68EE-463F-AFD3-872D886C7A09}" dt="2024-02-29T06:56:16.798" v="4597"/>
          <ac:spMkLst>
            <pc:docMk/>
            <pc:sldMk cId="489233451" sldId="263"/>
            <ac:spMk id="92" creationId="{BBF91173-5215-81D1-FFF0-847952396770}"/>
          </ac:spMkLst>
        </pc:spChg>
        <pc:spChg chg="mod">
          <ac:chgData name="冠辰 李" userId="a9b44f5b934ee55f" providerId="LiveId" clId="{31274805-68EE-463F-AFD3-872D886C7A09}" dt="2024-02-29T06:56:16.798" v="4597"/>
          <ac:spMkLst>
            <pc:docMk/>
            <pc:sldMk cId="489233451" sldId="263"/>
            <ac:spMk id="93" creationId="{06136395-907E-F402-3D52-9E54D662D412}"/>
          </ac:spMkLst>
        </pc:spChg>
        <pc:spChg chg="mod">
          <ac:chgData name="冠辰 李" userId="a9b44f5b934ee55f" providerId="LiveId" clId="{31274805-68EE-463F-AFD3-872D886C7A09}" dt="2024-02-29T06:56:16.798" v="4597"/>
          <ac:spMkLst>
            <pc:docMk/>
            <pc:sldMk cId="489233451" sldId="263"/>
            <ac:spMk id="94" creationId="{9F1F8A26-86AE-D758-E2F4-0C687F957803}"/>
          </ac:spMkLst>
        </pc:spChg>
        <pc:spChg chg="mod">
          <ac:chgData name="冠辰 李" userId="a9b44f5b934ee55f" providerId="LiveId" clId="{31274805-68EE-463F-AFD3-872D886C7A09}" dt="2024-02-29T06:56:16.798" v="4597"/>
          <ac:spMkLst>
            <pc:docMk/>
            <pc:sldMk cId="489233451" sldId="263"/>
            <ac:spMk id="95" creationId="{5240B91A-7B54-4988-E40F-F88AEFEB70C2}"/>
          </ac:spMkLst>
        </pc:spChg>
        <pc:spChg chg="mod">
          <ac:chgData name="冠辰 李" userId="a9b44f5b934ee55f" providerId="LiveId" clId="{31274805-68EE-463F-AFD3-872D886C7A09}" dt="2024-02-29T06:56:16.798" v="4597"/>
          <ac:spMkLst>
            <pc:docMk/>
            <pc:sldMk cId="489233451" sldId="263"/>
            <ac:spMk id="96" creationId="{0A749082-3B5C-67E4-2309-CB7B51B6E08E}"/>
          </ac:spMkLst>
        </pc:spChg>
        <pc:spChg chg="mod">
          <ac:chgData name="冠辰 李" userId="a9b44f5b934ee55f" providerId="LiveId" clId="{31274805-68EE-463F-AFD3-872D886C7A09}" dt="2024-02-29T06:56:16.798" v="4597"/>
          <ac:spMkLst>
            <pc:docMk/>
            <pc:sldMk cId="489233451" sldId="263"/>
            <ac:spMk id="97" creationId="{FD4144C5-8C33-3001-AB61-79BDA7C60B9D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01" creationId="{5C2435D0-1CF6-1349-4135-EACA30F5A9A9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02" creationId="{29D0A1EE-60DF-6EC2-9A30-AFAC9D58E434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03" creationId="{B228BFD6-D53E-9B8A-E501-E42601A4F99E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04" creationId="{C28B83CD-0EC2-186C-7ABD-F783BFFDD1FE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05" creationId="{D67245E8-9BFD-ADA7-B983-DF58035AB567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06" creationId="{850777F6-28E4-B209-351C-2A62346C6CC8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07" creationId="{D10D36CD-F260-3182-E366-553AEB64DDC6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08" creationId="{F8FF608D-030F-57EA-3CC3-98F3DB82C7CA}"/>
          </ac:spMkLst>
        </pc:spChg>
        <pc:spChg chg="del mod">
          <ac:chgData name="冠辰 李" userId="a9b44f5b934ee55f" providerId="LiveId" clId="{31274805-68EE-463F-AFD3-872D886C7A09}" dt="2024-02-29T06:56:55.890" v="4625" actId="478"/>
          <ac:spMkLst>
            <pc:docMk/>
            <pc:sldMk cId="489233451" sldId="263"/>
            <ac:spMk id="109" creationId="{270C1826-4C46-28C0-8028-F613E62D1BFD}"/>
          </ac:spMkLst>
        </pc:spChg>
        <pc:spChg chg="del mod">
          <ac:chgData name="冠辰 李" userId="a9b44f5b934ee55f" providerId="LiveId" clId="{31274805-68EE-463F-AFD3-872D886C7A09}" dt="2024-02-29T06:57:00.342" v="4626" actId="478"/>
          <ac:spMkLst>
            <pc:docMk/>
            <pc:sldMk cId="489233451" sldId="263"/>
            <ac:spMk id="110" creationId="{D078B10D-7B6F-E6E8-4129-73A420ECF9C1}"/>
          </ac:spMkLst>
        </pc:spChg>
        <pc:spChg chg="del mod">
          <ac:chgData name="冠辰 李" userId="a9b44f5b934ee55f" providerId="LiveId" clId="{31274805-68EE-463F-AFD3-872D886C7A09}" dt="2024-02-29T06:58:39.512" v="4647" actId="478"/>
          <ac:spMkLst>
            <pc:docMk/>
            <pc:sldMk cId="489233451" sldId="263"/>
            <ac:spMk id="111" creationId="{C6009305-ECC1-A007-8B6A-C5182E7765A4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14" creationId="{A63D6F2B-1C0A-7793-1632-E9CEBAE06D6C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15" creationId="{400823E2-01F6-2E1E-8FDB-0E3C1A937638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16" creationId="{CF85C6A0-07F6-C70C-C266-261D2755736F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17" creationId="{7017A874-8120-8049-8A6B-46369B776750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18" creationId="{E69083BA-0A09-43B9-9F4C-1960746F8045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19" creationId="{F11F5C2F-D2FF-E42B-E6A1-4D97793E77DD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20" creationId="{36AA17DA-1DD4-7996-C76E-1B10BB22220D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21" creationId="{CFCAEB89-B5E1-7175-51B6-2B6E9E9EB57D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22" creationId="{6AA72F14-D50A-1394-25C5-952F3E0C34C6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23" creationId="{C4C76228-98B8-71FA-0DB0-D128026ECF44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27" creationId="{E528311E-B462-1F2E-7244-BBA6CE39754E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28" creationId="{03F5662A-3BFB-4F1E-D5F4-96DA2EF9AB2A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29" creationId="{3E25FCE4-0F93-61DD-7DA1-D711E0D7546D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30" creationId="{A9551183-958E-D33C-2766-E10A8ADF11B0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31" creationId="{8F32DD70-08C2-3D8E-AE02-B7E2119D3A8C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32" creationId="{DB924EC9-9826-DEB5-00D1-9C0EB5B776BA}"/>
          </ac:spMkLst>
        </pc:spChg>
        <pc:spChg chg="add del mod">
          <ac:chgData name="冠辰 李" userId="a9b44f5b934ee55f" providerId="LiveId" clId="{31274805-68EE-463F-AFD3-872D886C7A09}" dt="2024-02-29T07:02:22.912" v="4819" actId="478"/>
          <ac:spMkLst>
            <pc:docMk/>
            <pc:sldMk cId="489233451" sldId="263"/>
            <ac:spMk id="133" creationId="{8A420681-65A2-CE9A-C4A2-E250DCFEFDFF}"/>
          </ac:spMkLst>
        </pc:spChg>
        <pc:spChg chg="add mod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34" creationId="{4080FCFF-192C-6F52-2F2B-7AC7634822F4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43" creationId="{4E7F6823-FF4B-B120-EC11-C8C4AA20CA16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44" creationId="{AE233719-ABA7-1CF7-D3FB-8678BB91D0A9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45" creationId="{A137DCEF-B9E7-0DAD-FDBD-C5AA17A4ACC3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46" creationId="{7C524AAD-03FA-0A7B-AA14-493853614DDE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47" creationId="{8EE37C6D-C801-03AA-9ECA-8CDB7B375778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48" creationId="{48509BBE-F340-6385-1CDC-5AA4B8ACD217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49" creationId="{1A11BA69-803B-6306-8DFE-080FA01FA510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50" creationId="{E448BE5A-B0DC-1171-1015-4F5853CBAD5E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51" creationId="{8F9D78F6-4A8D-E990-3637-8354B58361D4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52" creationId="{A1C68492-CC1F-0EBB-A7EC-72D844B74A81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53" creationId="{C4F2CC76-24AF-0C81-5AE3-4F1267C22FB7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54" creationId="{97239BF5-2C0E-A878-1169-AAA3416ADF33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55" creationId="{9E2284DF-8FDC-E08F-A4A9-F5B2107C9D3E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56" creationId="{AC9B25B6-3A79-C8B2-1507-D5EF915717D4}"/>
          </ac:spMkLst>
        </pc:spChg>
        <pc:spChg chg="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57" creationId="{0268A05A-E258-F475-F22A-26C807D92EFB}"/>
          </ac:spMkLst>
        </pc:spChg>
        <pc:spChg chg="add mod topLvl">
          <ac:chgData name="冠辰 李" userId="a9b44f5b934ee55f" providerId="LiveId" clId="{31274805-68EE-463F-AFD3-872D886C7A09}" dt="2024-02-29T07:28:05.302" v="5045" actId="165"/>
          <ac:spMkLst>
            <pc:docMk/>
            <pc:sldMk cId="489233451" sldId="263"/>
            <ac:spMk id="158" creationId="{5869E12F-87C6-96A2-14E9-1E6DEE742B3B}"/>
          </ac:spMkLst>
        </pc:spChg>
        <pc:spChg chg="add mod ord topLvl">
          <ac:chgData name="冠辰 李" userId="a9b44f5b934ee55f" providerId="LiveId" clId="{31274805-68EE-463F-AFD3-872D886C7A09}" dt="2024-02-29T13:19:14.156" v="6368" actId="14100"/>
          <ac:spMkLst>
            <pc:docMk/>
            <pc:sldMk cId="489233451" sldId="263"/>
            <ac:spMk id="161" creationId="{F301D21D-97D5-1ECC-929E-DFF90E28D0C4}"/>
          </ac:spMkLst>
        </pc:spChg>
        <pc:spChg chg="add mod">
          <ac:chgData name="冠辰 李" userId="a9b44f5b934ee55f" providerId="LiveId" clId="{31274805-68EE-463F-AFD3-872D886C7A09}" dt="2024-02-29T07:15:17.181" v="5032" actId="20577"/>
          <ac:spMkLst>
            <pc:docMk/>
            <pc:sldMk cId="489233451" sldId="263"/>
            <ac:spMk id="163" creationId="{E5E5D5B7-2B2B-7FF0-C035-94BE0CF64EED}"/>
          </ac:spMkLst>
        </pc:spChg>
        <pc:grpChg chg="add mod">
          <ac:chgData name="冠辰 李" userId="a9b44f5b934ee55f" providerId="LiveId" clId="{31274805-68EE-463F-AFD3-872D886C7A09}" dt="2024-02-29T07:28:05.302" v="5045" actId="165"/>
          <ac:grpSpMkLst>
            <pc:docMk/>
            <pc:sldMk cId="489233451" sldId="263"/>
            <ac:grpSpMk id="68" creationId="{A7983CC3-244C-51D5-B85B-04D690F2EC65}"/>
          </ac:grpSpMkLst>
        </pc:grpChg>
        <pc:grpChg chg="add del mod">
          <ac:chgData name="冠辰 李" userId="a9b44f5b934ee55f" providerId="LiveId" clId="{31274805-68EE-463F-AFD3-872D886C7A09}" dt="2024-02-29T07:02:41.962" v="4822" actId="478"/>
          <ac:grpSpMkLst>
            <pc:docMk/>
            <pc:sldMk cId="489233451" sldId="263"/>
            <ac:grpSpMk id="84" creationId="{1091A851-8EEA-CFE8-3497-E21DC77212FF}"/>
          </ac:grpSpMkLst>
        </pc:grpChg>
        <pc:grpChg chg="add del mod">
          <ac:chgData name="冠辰 李" userId="a9b44f5b934ee55f" providerId="LiveId" clId="{31274805-68EE-463F-AFD3-872D886C7A09}" dt="2024-02-29T06:59:02.213" v="4656" actId="165"/>
          <ac:grpSpMkLst>
            <pc:docMk/>
            <pc:sldMk cId="489233451" sldId="263"/>
            <ac:grpSpMk id="98" creationId="{AFD9A243-DAF8-3638-34B5-40776F1E3FFA}"/>
          </ac:grpSpMkLst>
        </pc:grpChg>
        <pc:grpChg chg="add mod">
          <ac:chgData name="冠辰 李" userId="a9b44f5b934ee55f" providerId="LiveId" clId="{31274805-68EE-463F-AFD3-872D886C7A09}" dt="2024-02-29T07:28:05.302" v="5045" actId="165"/>
          <ac:grpSpMkLst>
            <pc:docMk/>
            <pc:sldMk cId="489233451" sldId="263"/>
            <ac:grpSpMk id="135" creationId="{079671B0-1CD6-ACAB-C0C7-101A09515B0F}"/>
          </ac:grpSpMkLst>
        </pc:grpChg>
        <pc:grpChg chg="add mod">
          <ac:chgData name="冠辰 李" userId="a9b44f5b934ee55f" providerId="LiveId" clId="{31274805-68EE-463F-AFD3-872D886C7A09}" dt="2024-02-29T07:28:05.302" v="5045" actId="165"/>
          <ac:grpSpMkLst>
            <pc:docMk/>
            <pc:sldMk cId="489233451" sldId="263"/>
            <ac:grpSpMk id="136" creationId="{75EAEF19-0E0F-A7E2-DBA9-021D50D86A19}"/>
          </ac:grpSpMkLst>
        </pc:grpChg>
        <pc:grpChg chg="add mod">
          <ac:chgData name="冠辰 李" userId="a9b44f5b934ee55f" providerId="LiveId" clId="{31274805-68EE-463F-AFD3-872D886C7A09}" dt="2024-02-29T07:28:05.302" v="5045" actId="165"/>
          <ac:grpSpMkLst>
            <pc:docMk/>
            <pc:sldMk cId="489233451" sldId="263"/>
            <ac:grpSpMk id="137" creationId="{B47AF423-7E88-3EB1-BF8B-733C1448D5C5}"/>
          </ac:grpSpMkLst>
        </pc:grpChg>
        <pc:grpChg chg="add mod topLvl">
          <ac:chgData name="冠辰 李" userId="a9b44f5b934ee55f" providerId="LiveId" clId="{31274805-68EE-463F-AFD3-872D886C7A09}" dt="2024-02-29T07:28:38.513" v="5049" actId="164"/>
          <ac:grpSpMkLst>
            <pc:docMk/>
            <pc:sldMk cId="489233451" sldId="263"/>
            <ac:grpSpMk id="138" creationId="{2FC54383-8359-3CCD-E2EC-B4BA382147E6}"/>
          </ac:grpSpMkLst>
        </pc:grpChg>
        <pc:grpChg chg="add mod topLvl">
          <ac:chgData name="冠辰 李" userId="a9b44f5b934ee55f" providerId="LiveId" clId="{31274805-68EE-463F-AFD3-872D886C7A09}" dt="2024-02-29T07:28:38.513" v="5049" actId="164"/>
          <ac:grpSpMkLst>
            <pc:docMk/>
            <pc:sldMk cId="489233451" sldId="263"/>
            <ac:grpSpMk id="139" creationId="{1DCE3428-FBFE-4676-D80A-70E0308439EF}"/>
          </ac:grpSpMkLst>
        </pc:grpChg>
        <pc:grpChg chg="add del mod topLvl">
          <ac:chgData name="冠辰 李" userId="a9b44f5b934ee55f" providerId="LiveId" clId="{31274805-68EE-463F-AFD3-872D886C7A09}" dt="2024-02-29T07:28:11.964" v="5046" actId="165"/>
          <ac:grpSpMkLst>
            <pc:docMk/>
            <pc:sldMk cId="489233451" sldId="263"/>
            <ac:grpSpMk id="140" creationId="{E3469EB9-C4AC-BE8F-E220-F55EC02C01BC}"/>
          </ac:grpSpMkLst>
        </pc:grpChg>
        <pc:grpChg chg="add mod topLvl">
          <ac:chgData name="冠辰 李" userId="a9b44f5b934ee55f" providerId="LiveId" clId="{31274805-68EE-463F-AFD3-872D886C7A09}" dt="2024-02-29T07:28:38.513" v="5049" actId="164"/>
          <ac:grpSpMkLst>
            <pc:docMk/>
            <pc:sldMk cId="489233451" sldId="263"/>
            <ac:grpSpMk id="141" creationId="{9ED917F4-8A5B-E760-191A-E874DDB14161}"/>
          </ac:grpSpMkLst>
        </pc:grpChg>
        <pc:grpChg chg="add del mod topLvl">
          <ac:chgData name="冠辰 李" userId="a9b44f5b934ee55f" providerId="LiveId" clId="{31274805-68EE-463F-AFD3-872D886C7A09}" dt="2024-02-29T07:08:35.843" v="4928" actId="165"/>
          <ac:grpSpMkLst>
            <pc:docMk/>
            <pc:sldMk cId="489233451" sldId="263"/>
            <ac:grpSpMk id="142" creationId="{D76D8751-9CBA-2461-5D58-DFB507BE11A9}"/>
          </ac:grpSpMkLst>
        </pc:grpChg>
        <pc:grpChg chg="add del mod">
          <ac:chgData name="冠辰 李" userId="a9b44f5b934ee55f" providerId="LiveId" clId="{31274805-68EE-463F-AFD3-872D886C7A09}" dt="2024-02-29T07:08:30.902" v="4927" actId="165"/>
          <ac:grpSpMkLst>
            <pc:docMk/>
            <pc:sldMk cId="489233451" sldId="263"/>
            <ac:grpSpMk id="159" creationId="{761127CE-BB84-7980-AF63-3F6526C86CD5}"/>
          </ac:grpSpMkLst>
        </pc:grpChg>
        <pc:grpChg chg="add mod topLvl">
          <ac:chgData name="冠辰 李" userId="a9b44f5b934ee55f" providerId="LiveId" clId="{31274805-68EE-463F-AFD3-872D886C7A09}" dt="2024-02-29T07:28:38.513" v="5049" actId="164"/>
          <ac:grpSpMkLst>
            <pc:docMk/>
            <pc:sldMk cId="489233451" sldId="263"/>
            <ac:grpSpMk id="160" creationId="{A7C25AD5-536A-70DA-99BA-11CC92FB0184}"/>
          </ac:grpSpMkLst>
        </pc:grpChg>
        <pc:grpChg chg="add del mod">
          <ac:chgData name="冠辰 李" userId="a9b44f5b934ee55f" providerId="LiveId" clId="{31274805-68EE-463F-AFD3-872D886C7A09}" dt="2024-02-29T07:28:05.302" v="5045" actId="165"/>
          <ac:grpSpMkLst>
            <pc:docMk/>
            <pc:sldMk cId="489233451" sldId="263"/>
            <ac:grpSpMk id="162" creationId="{03F017D5-CC86-BA3E-48EF-7D156EAB059D}"/>
          </ac:grpSpMkLst>
        </pc:grpChg>
        <pc:grpChg chg="add mod">
          <ac:chgData name="冠辰 李" userId="a9b44f5b934ee55f" providerId="LiveId" clId="{31274805-68EE-463F-AFD3-872D886C7A09}" dt="2024-02-29T07:28:38.513" v="5049" actId="164"/>
          <ac:grpSpMkLst>
            <pc:docMk/>
            <pc:sldMk cId="489233451" sldId="263"/>
            <ac:grpSpMk id="166" creationId="{7345C810-8EDA-28C9-DBBF-B8050D6AD3CD}"/>
          </ac:grpSpMkLst>
        </pc:grpChg>
        <pc:picChg chg="add del mod ord">
          <ac:chgData name="冠辰 李" userId="a9b44f5b934ee55f" providerId="LiveId" clId="{31274805-68EE-463F-AFD3-872D886C7A09}" dt="2024-02-29T07:28:31.557" v="5048" actId="478"/>
          <ac:picMkLst>
            <pc:docMk/>
            <pc:sldMk cId="489233451" sldId="263"/>
            <ac:picMk id="165" creationId="{7CB15171-4E33-86A7-CB25-AD595926319D}"/>
          </ac:picMkLst>
        </pc:picChg>
        <pc:cxnChg chg="add mod ord">
          <ac:chgData name="冠辰 李" userId="a9b44f5b934ee55f" providerId="LiveId" clId="{31274805-68EE-463F-AFD3-872D886C7A09}" dt="2024-02-29T07:28:05.302" v="5045" actId="165"/>
          <ac:cxnSpMkLst>
            <pc:docMk/>
            <pc:sldMk cId="489233451" sldId="263"/>
            <ac:cxnSpMk id="66" creationId="{67703253-0077-DE5A-3E9C-41CFF1A1D327}"/>
          </ac:cxnSpMkLst>
        </pc:cxnChg>
        <pc:cxnChg chg="add mod ord">
          <ac:chgData name="冠辰 李" userId="a9b44f5b934ee55f" providerId="LiveId" clId="{31274805-68EE-463F-AFD3-872D886C7A09}" dt="2024-02-29T07:28:05.302" v="5045" actId="165"/>
          <ac:cxnSpMkLst>
            <pc:docMk/>
            <pc:sldMk cId="489233451" sldId="263"/>
            <ac:cxnSpMk id="67" creationId="{8C3583E9-C90B-D5BF-7C3E-30C3F2F08721}"/>
          </ac:cxnSpMkLst>
        </pc:cxnChg>
        <pc:cxnChg chg="mod">
          <ac:chgData name="冠辰 李" userId="a9b44f5b934ee55f" providerId="LiveId" clId="{31274805-68EE-463F-AFD3-872D886C7A09}" dt="2024-02-29T06:56:16.798" v="4597"/>
          <ac:cxnSpMkLst>
            <pc:docMk/>
            <pc:sldMk cId="489233451" sldId="263"/>
            <ac:cxnSpMk id="85" creationId="{3F4890B1-40F2-96C6-F135-8AD08C0CC999}"/>
          </ac:cxnSpMkLst>
        </pc:cxnChg>
        <pc:cxnChg chg="mod">
          <ac:chgData name="冠辰 李" userId="a9b44f5b934ee55f" providerId="LiveId" clId="{31274805-68EE-463F-AFD3-872D886C7A09}" dt="2024-02-29T06:56:16.798" v="4597"/>
          <ac:cxnSpMkLst>
            <pc:docMk/>
            <pc:sldMk cId="489233451" sldId="263"/>
            <ac:cxnSpMk id="86" creationId="{612E7B54-4CCB-6642-5837-FD8EF0C1CF40}"/>
          </ac:cxnSpMkLst>
        </pc:cxnChg>
        <pc:cxnChg chg="mod topLvl">
          <ac:chgData name="冠辰 李" userId="a9b44f5b934ee55f" providerId="LiveId" clId="{31274805-68EE-463F-AFD3-872D886C7A09}" dt="2024-02-29T07:28:05.302" v="5045" actId="165"/>
          <ac:cxnSpMkLst>
            <pc:docMk/>
            <pc:sldMk cId="489233451" sldId="263"/>
            <ac:cxnSpMk id="99" creationId="{17DFB32F-5FF0-D14C-2996-3ABD2B5EC808}"/>
          </ac:cxnSpMkLst>
        </pc:cxnChg>
        <pc:cxnChg chg="mod topLvl">
          <ac:chgData name="冠辰 李" userId="a9b44f5b934ee55f" providerId="LiveId" clId="{31274805-68EE-463F-AFD3-872D886C7A09}" dt="2024-02-29T07:28:05.302" v="5045" actId="165"/>
          <ac:cxnSpMkLst>
            <pc:docMk/>
            <pc:sldMk cId="489233451" sldId="263"/>
            <ac:cxnSpMk id="100" creationId="{67B5CDF0-8CFA-C5F2-BB27-549E858E60F4}"/>
          </ac:cxnSpMkLst>
        </pc:cxnChg>
        <pc:cxnChg chg="add mod">
          <ac:chgData name="冠辰 李" userId="a9b44f5b934ee55f" providerId="LiveId" clId="{31274805-68EE-463F-AFD3-872D886C7A09}" dt="2024-02-29T07:28:05.302" v="5045" actId="165"/>
          <ac:cxnSpMkLst>
            <pc:docMk/>
            <pc:sldMk cId="489233451" sldId="263"/>
            <ac:cxnSpMk id="112" creationId="{E48385C4-B12E-1A25-1D95-73B1860B83E6}"/>
          </ac:cxnSpMkLst>
        </pc:cxnChg>
        <pc:cxnChg chg="add mod">
          <ac:chgData name="冠辰 李" userId="a9b44f5b934ee55f" providerId="LiveId" clId="{31274805-68EE-463F-AFD3-872D886C7A09}" dt="2024-02-29T07:28:05.302" v="5045" actId="165"/>
          <ac:cxnSpMkLst>
            <pc:docMk/>
            <pc:sldMk cId="489233451" sldId="263"/>
            <ac:cxnSpMk id="113" creationId="{55E2A54D-16A1-13BC-BD4E-94ECE9A58BE6}"/>
          </ac:cxnSpMkLst>
        </pc:cxnChg>
        <pc:cxnChg chg="add mod ord">
          <ac:chgData name="冠辰 李" userId="a9b44f5b934ee55f" providerId="LiveId" clId="{31274805-68EE-463F-AFD3-872D886C7A09}" dt="2024-02-29T07:28:05.302" v="5045" actId="165"/>
          <ac:cxnSpMkLst>
            <pc:docMk/>
            <pc:sldMk cId="489233451" sldId="263"/>
            <ac:cxnSpMk id="124" creationId="{6DF7C650-41C1-CEF7-D940-EB767612E34F}"/>
          </ac:cxnSpMkLst>
        </pc:cxnChg>
        <pc:cxnChg chg="add mod">
          <ac:chgData name="冠辰 李" userId="a9b44f5b934ee55f" providerId="LiveId" clId="{31274805-68EE-463F-AFD3-872D886C7A09}" dt="2024-02-29T07:28:05.302" v="5045" actId="165"/>
          <ac:cxnSpMkLst>
            <pc:docMk/>
            <pc:sldMk cId="489233451" sldId="263"/>
            <ac:cxnSpMk id="125" creationId="{E49A1F49-AEEB-29EF-0962-F7519AE39C97}"/>
          </ac:cxnSpMkLst>
        </pc:cxnChg>
        <pc:cxnChg chg="add del mod">
          <ac:chgData name="冠辰 李" userId="a9b44f5b934ee55f" providerId="LiveId" clId="{31274805-68EE-463F-AFD3-872D886C7A09}" dt="2024-02-29T07:02:27.759" v="4820" actId="478"/>
          <ac:cxnSpMkLst>
            <pc:docMk/>
            <pc:sldMk cId="489233451" sldId="263"/>
            <ac:cxnSpMk id="126" creationId="{718BC984-339C-1F3E-76A8-8133F36CD466}"/>
          </ac:cxnSpMkLst>
        </pc:cxnChg>
      </pc:sldChg>
      <pc:sldChg chg="del">
        <pc:chgData name="冠辰 李" userId="a9b44f5b934ee55f" providerId="LiveId" clId="{31274805-68EE-463F-AFD3-872D886C7A09}" dt="2024-02-29T09:17:47.074" v="6355" actId="47"/>
        <pc:sldMkLst>
          <pc:docMk/>
          <pc:sldMk cId="2547591727" sldId="264"/>
        </pc:sldMkLst>
      </pc:sldChg>
      <pc:sldChg chg="addSp modSp add mod">
        <pc:chgData name="冠辰 李" userId="a9b44f5b934ee55f" providerId="LiveId" clId="{31274805-68EE-463F-AFD3-872D886C7A09}" dt="2024-02-29T02:34:14.219" v="3958" actId="114"/>
        <pc:sldMkLst>
          <pc:docMk/>
          <pc:sldMk cId="1930076201" sldId="265"/>
        </pc:sldMkLst>
        <pc:spChg chg="mod">
          <ac:chgData name="冠辰 李" userId="a9b44f5b934ee55f" providerId="LiveId" clId="{31274805-68EE-463F-AFD3-872D886C7A09}" dt="2024-02-29T02:31:40.922" v="3856" actId="1038"/>
          <ac:spMkLst>
            <pc:docMk/>
            <pc:sldMk cId="1930076201" sldId="265"/>
            <ac:spMk id="2" creationId="{D7893A36-212A-8308-768E-1DC12D8632B0}"/>
          </ac:spMkLst>
        </pc:spChg>
        <pc:spChg chg="add mod">
          <ac:chgData name="冠辰 李" userId="a9b44f5b934ee55f" providerId="LiveId" clId="{31274805-68EE-463F-AFD3-872D886C7A09}" dt="2024-02-29T02:31:40.922" v="3856" actId="1038"/>
          <ac:spMkLst>
            <pc:docMk/>
            <pc:sldMk cId="1930076201" sldId="265"/>
            <ac:spMk id="3" creationId="{29768DA8-B231-EBC1-89E2-9DFD63E5F326}"/>
          </ac:spMkLst>
        </pc:spChg>
        <pc:spChg chg="mod">
          <ac:chgData name="冠辰 李" userId="a9b44f5b934ee55f" providerId="LiveId" clId="{31274805-68EE-463F-AFD3-872D886C7A09}" dt="2024-02-29T01:46:19.721" v="1216" actId="20577"/>
          <ac:spMkLst>
            <pc:docMk/>
            <pc:sldMk cId="1930076201" sldId="265"/>
            <ac:spMk id="4" creationId="{6F30E7E0-5830-E014-44A1-D543FCE6D05C}"/>
          </ac:spMkLst>
        </pc:spChg>
        <pc:spChg chg="mod">
          <ac:chgData name="冠辰 李" userId="a9b44f5b934ee55f" providerId="LiveId" clId="{31274805-68EE-463F-AFD3-872D886C7A09}" dt="2024-02-29T02:31:40.922" v="3856" actId="1038"/>
          <ac:spMkLst>
            <pc:docMk/>
            <pc:sldMk cId="1930076201" sldId="265"/>
            <ac:spMk id="5" creationId="{053439ED-497B-7279-0E6A-A7262DDE3435}"/>
          </ac:spMkLst>
        </pc:spChg>
        <pc:spChg chg="mod">
          <ac:chgData name="冠辰 李" userId="a9b44f5b934ee55f" providerId="LiveId" clId="{31274805-68EE-463F-AFD3-872D886C7A09}" dt="2024-02-29T02:31:40.922" v="3856" actId="1038"/>
          <ac:spMkLst>
            <pc:docMk/>
            <pc:sldMk cId="1930076201" sldId="265"/>
            <ac:spMk id="6" creationId="{44B8CE9A-0E2C-D6FE-272D-23214A3E5132}"/>
          </ac:spMkLst>
        </pc:spChg>
        <pc:spChg chg="mod">
          <ac:chgData name="冠辰 李" userId="a9b44f5b934ee55f" providerId="LiveId" clId="{31274805-68EE-463F-AFD3-872D886C7A09}" dt="2024-02-29T02:34:14.219" v="3958" actId="114"/>
          <ac:spMkLst>
            <pc:docMk/>
            <pc:sldMk cId="1930076201" sldId="265"/>
            <ac:spMk id="7" creationId="{8775EEA7-32E7-E134-AB5D-C15CEBB4FD4A}"/>
          </ac:spMkLst>
        </pc:spChg>
        <pc:spChg chg="add mod">
          <ac:chgData name="冠辰 李" userId="a9b44f5b934ee55f" providerId="LiveId" clId="{31274805-68EE-463F-AFD3-872D886C7A09}" dt="2024-02-29T02:33:17.206" v="3858" actId="114"/>
          <ac:spMkLst>
            <pc:docMk/>
            <pc:sldMk cId="1930076201" sldId="265"/>
            <ac:spMk id="8" creationId="{4D8CED96-F386-1636-2F75-0C2730C9A3F1}"/>
          </ac:spMkLst>
        </pc:spChg>
        <pc:spChg chg="add mod">
          <ac:chgData name="冠辰 李" userId="a9b44f5b934ee55f" providerId="LiveId" clId="{31274805-68EE-463F-AFD3-872D886C7A09}" dt="2024-02-29T02:31:40.922" v="3856" actId="1038"/>
          <ac:spMkLst>
            <pc:docMk/>
            <pc:sldMk cId="1930076201" sldId="265"/>
            <ac:spMk id="9" creationId="{7F87AA87-3BDB-24AD-8B7B-7228DF6064E8}"/>
          </ac:spMkLst>
        </pc:spChg>
      </pc:sldChg>
      <pc:sldChg chg="addSp delSp modSp add mod">
        <pc:chgData name="冠辰 李" userId="a9b44f5b934ee55f" providerId="LiveId" clId="{31274805-68EE-463F-AFD3-872D886C7A09}" dt="2024-02-29T09:17:55.970" v="6365" actId="1038"/>
        <pc:sldMkLst>
          <pc:docMk/>
          <pc:sldMk cId="2101009440" sldId="266"/>
        </pc:sldMkLst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" creationId="{F66FB86B-F9DB-8AF8-2522-5F852FEFCA0E}"/>
          </ac:spMkLst>
        </pc:spChg>
        <pc:spChg chg="del mod topLvl">
          <ac:chgData name="冠辰 李" userId="a9b44f5b934ee55f" providerId="LiveId" clId="{31274805-68EE-463F-AFD3-872D886C7A09}" dt="2024-02-29T07:59:13.066" v="5286" actId="478"/>
          <ac:spMkLst>
            <pc:docMk/>
            <pc:sldMk cId="2101009440" sldId="266"/>
            <ac:spMk id="3" creationId="{E03BDB49-9EFB-AB5D-6F0F-6C33A026F99F}"/>
          </ac:spMkLst>
        </pc:spChg>
        <pc:spChg chg="del">
          <ac:chgData name="冠辰 李" userId="a9b44f5b934ee55f" providerId="LiveId" clId="{31274805-68EE-463F-AFD3-872D886C7A09}" dt="2024-02-29T07:40:23.300" v="5078" actId="478"/>
          <ac:spMkLst>
            <pc:docMk/>
            <pc:sldMk cId="2101009440" sldId="266"/>
            <ac:spMk id="4" creationId="{7E4C81A2-6193-787A-2C51-36062BA55567}"/>
          </ac:spMkLst>
        </pc:spChg>
        <pc:spChg chg="del">
          <ac:chgData name="冠辰 李" userId="a9b44f5b934ee55f" providerId="LiveId" clId="{31274805-68EE-463F-AFD3-872D886C7A09}" dt="2024-02-29T07:40:21.338" v="5077" actId="478"/>
          <ac:spMkLst>
            <pc:docMk/>
            <pc:sldMk cId="2101009440" sldId="266"/>
            <ac:spMk id="5" creationId="{3D6D5ADF-1279-A057-285B-6AE35A93A901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6" creationId="{EF2FE04B-BA4A-E357-7C9C-05D90D40EE18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7" creationId="{CEFBDCD0-8936-20F0-F5D8-B4B2961A7BEA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8" creationId="{658BAE97-7A21-0CBC-2C3C-BF2E352B3683}"/>
          </ac:spMkLst>
        </pc:spChg>
        <pc:spChg chg="add del mod">
          <ac:chgData name="冠辰 李" userId="a9b44f5b934ee55f" providerId="LiveId" clId="{31274805-68EE-463F-AFD3-872D886C7A09}" dt="2024-02-29T07:53:09.342" v="5140" actId="478"/>
          <ac:spMkLst>
            <pc:docMk/>
            <pc:sldMk cId="2101009440" sldId="266"/>
            <ac:spMk id="9" creationId="{2540A329-8A75-9001-B294-93D459CBB372}"/>
          </ac:spMkLst>
        </pc:spChg>
        <pc:spChg chg="del">
          <ac:chgData name="冠辰 李" userId="a9b44f5b934ee55f" providerId="LiveId" clId="{31274805-68EE-463F-AFD3-872D886C7A09}" dt="2024-02-29T07:40:02.409" v="5069" actId="478"/>
          <ac:spMkLst>
            <pc:docMk/>
            <pc:sldMk cId="2101009440" sldId="266"/>
            <ac:spMk id="10" creationId="{8AD1C5AE-816A-EFE9-9205-F0ABA3468A54}"/>
          </ac:spMkLst>
        </pc:spChg>
        <pc:spChg chg="del">
          <ac:chgData name="冠辰 李" userId="a9b44f5b934ee55f" providerId="LiveId" clId="{31274805-68EE-463F-AFD3-872D886C7A09}" dt="2024-02-29T07:40:05.361" v="5070" actId="478"/>
          <ac:spMkLst>
            <pc:docMk/>
            <pc:sldMk cId="2101009440" sldId="266"/>
            <ac:spMk id="11" creationId="{96B36B46-E3BB-CD6D-DD2A-A5A38F01935B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2" creationId="{4926116F-20B6-A90F-6027-D1265D4C1FC8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3" creationId="{89DD801C-5E86-7FB2-00D2-27AAEEECC34F}"/>
          </ac:spMkLst>
        </pc:spChg>
        <pc:spChg chg="del">
          <ac:chgData name="冠辰 李" userId="a9b44f5b934ee55f" providerId="LiveId" clId="{31274805-68EE-463F-AFD3-872D886C7A09}" dt="2024-02-29T07:40:08.003" v="5071" actId="478"/>
          <ac:spMkLst>
            <pc:docMk/>
            <pc:sldMk cId="2101009440" sldId="266"/>
            <ac:spMk id="14" creationId="{60268DF5-87B0-5A40-B57D-28F7F739D0C3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5" creationId="{99D26D15-4585-EC23-82AE-E72D9B6B5AF4}"/>
          </ac:spMkLst>
        </pc:spChg>
        <pc:spChg chg="del">
          <ac:chgData name="冠辰 李" userId="a9b44f5b934ee55f" providerId="LiveId" clId="{31274805-68EE-463F-AFD3-872D886C7A09}" dt="2024-02-29T07:40:17.074" v="5075" actId="478"/>
          <ac:spMkLst>
            <pc:docMk/>
            <pc:sldMk cId="2101009440" sldId="266"/>
            <ac:spMk id="16" creationId="{CFA2794B-7D2D-EA09-5967-989E1EE10349}"/>
          </ac:spMkLst>
        </pc:spChg>
        <pc:spChg chg="del">
          <ac:chgData name="冠辰 李" userId="a9b44f5b934ee55f" providerId="LiveId" clId="{31274805-68EE-463F-AFD3-872D886C7A09}" dt="2024-02-29T07:40:18.933" v="5076" actId="478"/>
          <ac:spMkLst>
            <pc:docMk/>
            <pc:sldMk cId="2101009440" sldId="266"/>
            <ac:spMk id="17" creationId="{300E2440-69C8-3CE2-610A-B63F8F5C78BD}"/>
          </ac:spMkLst>
        </pc:spChg>
        <pc:spChg chg="mod">
          <ac:chgData name="冠辰 李" userId="a9b44f5b934ee55f" providerId="LiveId" clId="{31274805-68EE-463F-AFD3-872D886C7A09}" dt="2024-02-29T08:48:54.528" v="5973"/>
          <ac:spMkLst>
            <pc:docMk/>
            <pc:sldMk cId="2101009440" sldId="266"/>
            <ac:spMk id="17" creationId="{7D364088-7E7B-5131-F178-E8B1398EDADF}"/>
          </ac:spMkLst>
        </pc:spChg>
        <pc:spChg chg="del">
          <ac:chgData name="冠辰 李" userId="a9b44f5b934ee55f" providerId="LiveId" clId="{31274805-68EE-463F-AFD3-872D886C7A09}" dt="2024-02-29T07:40:10.436" v="5072" actId="478"/>
          <ac:spMkLst>
            <pc:docMk/>
            <pc:sldMk cId="2101009440" sldId="266"/>
            <ac:spMk id="18" creationId="{32EB161C-D22C-40E5-4759-22F695F007AF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19" creationId="{03645B97-1403-0D75-6875-C15BCC5FA2CE}"/>
          </ac:spMkLst>
        </pc:spChg>
        <pc:spChg chg="mod">
          <ac:chgData name="冠辰 李" userId="a9b44f5b934ee55f" providerId="LiveId" clId="{31274805-68EE-463F-AFD3-872D886C7A09}" dt="2024-02-29T08:48:54.528" v="5973"/>
          <ac:spMkLst>
            <pc:docMk/>
            <pc:sldMk cId="2101009440" sldId="266"/>
            <ac:spMk id="20" creationId="{1D24F9C0-607A-982D-37F9-284DA4275FF8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20" creationId="{E946B8F7-BD93-3F00-F5DE-E77A4DABDE24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21" creationId="{5822E769-69EC-1B63-56B7-0FE6EDEF92BA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22" creationId="{40B220D4-510A-40B1-6D44-7456E83DD069}"/>
          </ac:spMkLst>
        </pc:spChg>
        <pc:spChg chg="mod">
          <ac:chgData name="冠辰 李" userId="a9b44f5b934ee55f" providerId="LiveId" clId="{31274805-68EE-463F-AFD3-872D886C7A09}" dt="2024-02-29T08:48:54.528" v="5973"/>
          <ac:spMkLst>
            <pc:docMk/>
            <pc:sldMk cId="2101009440" sldId="266"/>
            <ac:spMk id="22" creationId="{53A7B0A6-C263-D846-FE3A-E4ED34E74E11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23" creationId="{BB71CE4C-2FA8-36B6-0664-E5B7BC1CE0F1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24" creationId="{F0294D5A-D762-CF80-3557-9984F4C289E4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25" creationId="{E2EE22AF-C6EE-26D3-416A-D12C863DBCC5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26" creationId="{FAC2CD49-F145-10FB-D1AC-A4876A0546FB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27" creationId="{E441E3CC-C315-1292-0B95-0B9D61F80852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7" creationId="{FE7C98E9-58FA-8EB5-B021-EB6B68A19D60}"/>
          </ac:spMkLst>
        </pc:spChg>
        <pc:spChg chg="del mod topLvl">
          <ac:chgData name="冠辰 李" userId="a9b44f5b934ee55f" providerId="LiveId" clId="{31274805-68EE-463F-AFD3-872D886C7A09}" dt="2024-02-29T07:58:14.272" v="5273" actId="478"/>
          <ac:spMkLst>
            <pc:docMk/>
            <pc:sldMk cId="2101009440" sldId="266"/>
            <ac:spMk id="28" creationId="{5D6EFFF7-A39D-8FF4-7486-F1257C43C4AC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29" creationId="{ACDB87F0-7A02-E0D9-AFF9-39C437AEDCEB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30" creationId="{C6785746-2BF2-90F4-F0A5-2DA550B47006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30" creationId="{E732B8DD-F840-1C53-8460-04A92BA7ACD0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31" creationId="{FAD30424-D5BE-EB56-A72D-BC816D436C63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32" creationId="{01950157-02FC-1AB6-965E-0A26586056F6}"/>
          </ac:spMkLst>
        </pc:spChg>
        <pc:spChg chg="del mod">
          <ac:chgData name="冠辰 李" userId="a9b44f5b934ee55f" providerId="LiveId" clId="{31274805-68EE-463F-AFD3-872D886C7A09}" dt="2024-02-29T07:54:43.172" v="5158" actId="478"/>
          <ac:spMkLst>
            <pc:docMk/>
            <pc:sldMk cId="2101009440" sldId="266"/>
            <ac:spMk id="32" creationId="{385FB557-BD2E-8BAA-71D8-12E4C8A00C64}"/>
          </ac:spMkLst>
        </pc:spChg>
        <pc:spChg chg="del mod topLvl">
          <ac:chgData name="冠辰 李" userId="a9b44f5b934ee55f" providerId="LiveId" clId="{31274805-68EE-463F-AFD3-872D886C7A09}" dt="2024-02-29T07:57:45.216" v="5268" actId="478"/>
          <ac:spMkLst>
            <pc:docMk/>
            <pc:sldMk cId="2101009440" sldId="266"/>
            <ac:spMk id="33" creationId="{FA746AD7-2F90-3466-8AE2-FF524A1AD783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34" creationId="{F5545C22-5DEF-04C9-14E5-792688C18E98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35" creationId="{661672BB-529C-3304-9730-E0C356ED84A1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36" creationId="{11BDF169-675E-6FDB-92C5-D329BAE8807C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37" creationId="{CF9A8268-10EC-63DA-3F21-DEDCC94D3D7A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38" creationId="{833564DF-5AA3-FA04-D1DC-480B8E4B5671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39" creationId="{6D42156C-80E7-B6A0-3D5E-A152F3490624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40" creationId="{458F23E6-2DFF-CAE2-BF57-6886A8B7DF4F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40" creationId="{B375EFD5-9D55-4A9D-7393-A46A2547798A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41" creationId="{2A6BF151-703E-5228-6FA1-80E710846B4E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41" creationId="{76180D77-2ED2-5424-17F8-5BD30044E73F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42" creationId="{7465EE44-63AF-EEF4-D55D-4D32E194B981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42" creationId="{A753FA86-C2E9-C256-357B-6B6158EF5FD4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43" creationId="{2AE1F12F-0C3A-0CF7-ED48-78D47D2EDE7A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43" creationId="{B9595F61-EE98-20F8-4641-2650C3D7610E}"/>
          </ac:spMkLst>
        </pc:spChg>
        <pc:spChg chg="add del mod">
          <ac:chgData name="冠辰 李" userId="a9b44f5b934ee55f" providerId="LiveId" clId="{31274805-68EE-463F-AFD3-872D886C7A09}" dt="2024-02-29T08:52:17.041" v="6061" actId="478"/>
          <ac:spMkLst>
            <pc:docMk/>
            <pc:sldMk cId="2101009440" sldId="266"/>
            <ac:spMk id="44" creationId="{3D67FB0F-BCE4-6AC3-0360-7B498A2FC9AA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44" creationId="{AE858BFA-A09B-4AD7-F212-D72A2304F80A}"/>
          </ac:spMkLst>
        </pc:spChg>
        <pc:spChg chg="add del">
          <ac:chgData name="冠辰 李" userId="a9b44f5b934ee55f" providerId="LiveId" clId="{31274805-68EE-463F-AFD3-872D886C7A09}" dt="2024-02-29T08:52:41.219" v="6063" actId="478"/>
          <ac:spMkLst>
            <pc:docMk/>
            <pc:sldMk cId="2101009440" sldId="266"/>
            <ac:spMk id="45" creationId="{A84F53D8-15AB-2EB1-2E92-2DE18E8187A3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45" creationId="{E69FF7A9-855F-1318-B090-93270B4024A4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46" creationId="{470607EC-DF59-5BCA-CFAD-7FBC2125C3CA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46" creationId="{A1BCD4C4-AA37-6897-83B7-D4C694F733DA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47" creationId="{B63900B2-435F-A5B7-3232-74FDBA780513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47" creationId="{C7A7487D-A663-8B7B-7A5C-8566CB79B54C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48" creationId="{74ABB729-6740-699A-BB2B-A1B9E4E15128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48" creationId="{DFE15D40-8F78-A75B-B281-C1859211ED5E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49" creationId="{85D123ED-7F45-5DC2-82B1-4F8CA962CE97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50" creationId="{74997C7B-73F6-984A-F2B7-A4A78DE1573A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51" creationId="{1200F8EB-297C-EC4C-8EBC-31B8774EF2CE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52" creationId="{52D4EC83-D531-55A0-CC28-86D4446E2269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53" creationId="{91A85512-F7D6-3286-67A9-50EFEAE29FB0}"/>
          </ac:spMkLst>
        </pc:spChg>
        <pc:spChg chg="mod">
          <ac:chgData name="冠辰 李" userId="a9b44f5b934ee55f" providerId="LiveId" clId="{31274805-68EE-463F-AFD3-872D886C7A09}" dt="2024-02-29T08:53:39.618" v="6072"/>
          <ac:spMkLst>
            <pc:docMk/>
            <pc:sldMk cId="2101009440" sldId="266"/>
            <ac:spMk id="54" creationId="{B4A4FF59-85DB-58D0-14F3-08C32BAFC9BB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55" creationId="{375AB1E5-C77D-2AA9-AE8B-BAB2A49C98C1}"/>
          </ac:spMkLst>
        </pc:spChg>
        <pc:spChg chg="mod">
          <ac:chgData name="冠辰 李" userId="a9b44f5b934ee55f" providerId="LiveId" clId="{31274805-68EE-463F-AFD3-872D886C7A09}" dt="2024-02-29T08:53:39.618" v="6072"/>
          <ac:spMkLst>
            <pc:docMk/>
            <pc:sldMk cId="2101009440" sldId="266"/>
            <ac:spMk id="55" creationId="{DFAB53D8-AD4A-2AA3-0782-A9BD3465ABE6}"/>
          </ac:spMkLst>
        </pc:spChg>
        <pc:spChg chg="mod">
          <ac:chgData name="冠辰 李" userId="a9b44f5b934ee55f" providerId="LiveId" clId="{31274805-68EE-463F-AFD3-872D886C7A09}" dt="2024-02-29T08:53:39.618" v="6072"/>
          <ac:spMkLst>
            <pc:docMk/>
            <pc:sldMk cId="2101009440" sldId="266"/>
            <ac:spMk id="56" creationId="{912551C1-03FB-85B8-5CD6-E6333FA0EBC3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56" creationId="{FA623C9E-2D10-ECD3-CC53-8E369BF14F10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57" creationId="{7B4E9884-F5BC-B026-EE60-562CA81C4F8E}"/>
          </ac:spMkLst>
        </pc:spChg>
        <pc:spChg chg="mod">
          <ac:chgData name="冠辰 李" userId="a9b44f5b934ee55f" providerId="LiveId" clId="{31274805-68EE-463F-AFD3-872D886C7A09}" dt="2024-02-29T08:53:39.618" v="6072"/>
          <ac:spMkLst>
            <pc:docMk/>
            <pc:sldMk cId="2101009440" sldId="266"/>
            <ac:spMk id="57" creationId="{90CA23E1-328A-D407-C42E-E88D7F45AFB1}"/>
          </ac:spMkLst>
        </pc:spChg>
        <pc:spChg chg="mod">
          <ac:chgData name="冠辰 李" userId="a9b44f5b934ee55f" providerId="LiveId" clId="{31274805-68EE-463F-AFD3-872D886C7A09}" dt="2024-02-29T08:53:39.618" v="6072"/>
          <ac:spMkLst>
            <pc:docMk/>
            <pc:sldMk cId="2101009440" sldId="266"/>
            <ac:spMk id="58" creationId="{8600B859-F137-9D5D-0E87-3630FCE94D6E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58" creationId="{9AB2C79D-36B7-878A-EF13-DAD6F827711C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59" creationId="{14E9CF51-CC5D-6FE3-7172-0D745A47A247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60" creationId="{0A307F5B-FC06-089D-179C-1C3695654D59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61" creationId="{A9B1A3A9-554B-99D3-CF8E-4AE96E71881E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62" creationId="{9A487C80-5149-63A7-0020-35BDAEED2D36}"/>
          </ac:spMkLst>
        </pc:spChg>
        <pc:spChg chg="mod">
          <ac:chgData name="冠辰 李" userId="a9b44f5b934ee55f" providerId="LiveId" clId="{31274805-68EE-463F-AFD3-872D886C7A09}" dt="2024-02-29T08:53:39.618" v="6072"/>
          <ac:spMkLst>
            <pc:docMk/>
            <pc:sldMk cId="2101009440" sldId="266"/>
            <ac:spMk id="62" creationId="{F6C1AF25-A86C-F35F-7549-0782248D6BEF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63" creationId="{029B4F66-D7B1-798C-7862-ECB3268FB3E1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64" creationId="{2A46BF5A-2CE5-B945-72AE-C0DF774032A6}"/>
          </ac:spMkLst>
        </pc:spChg>
        <pc:spChg chg="mod">
          <ac:chgData name="冠辰 李" userId="a9b44f5b934ee55f" providerId="LiveId" clId="{31274805-68EE-463F-AFD3-872D886C7A09}" dt="2024-02-29T08:53:39.618" v="6072"/>
          <ac:spMkLst>
            <pc:docMk/>
            <pc:sldMk cId="2101009440" sldId="266"/>
            <ac:spMk id="66" creationId="{0928FA3F-DDE7-A6A8-9C5C-0E618FC43FAD}"/>
          </ac:spMkLst>
        </pc:spChg>
        <pc:spChg chg="mod">
          <ac:chgData name="冠辰 李" userId="a9b44f5b934ee55f" providerId="LiveId" clId="{31274805-68EE-463F-AFD3-872D886C7A09}" dt="2024-02-29T08:53:39.618" v="6072"/>
          <ac:spMkLst>
            <pc:docMk/>
            <pc:sldMk cId="2101009440" sldId="266"/>
            <ac:spMk id="68" creationId="{69E68A9C-0DC2-57C4-236A-969E672F6B1D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69" creationId="{99FF1173-6B8F-E17D-94A5-B9BC4A947CB4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70" creationId="{0728195D-A251-8EF9-8B9F-FE05E4BCED7A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71" creationId="{D97782AA-B43A-8CBB-F534-EEC495002A0B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72" creationId="{93CBF99D-CBC9-95BA-169A-CD0BA347709C}"/>
          </ac:spMkLst>
        </pc:spChg>
        <pc:spChg chg="mod">
          <ac:chgData name="冠辰 李" userId="a9b44f5b934ee55f" providerId="LiveId" clId="{31274805-68EE-463F-AFD3-872D886C7A09}" dt="2024-02-29T08:53:59.148" v="6074"/>
          <ac:spMkLst>
            <pc:docMk/>
            <pc:sldMk cId="2101009440" sldId="266"/>
            <ac:spMk id="72" creationId="{BA4610F0-9CD7-0BD8-AA20-733F133729DC}"/>
          </ac:spMkLst>
        </pc:spChg>
        <pc:spChg chg="mod">
          <ac:chgData name="冠辰 李" userId="a9b44f5b934ee55f" providerId="LiveId" clId="{31274805-68EE-463F-AFD3-872D886C7A09}" dt="2024-02-29T08:53:59.148" v="6074"/>
          <ac:spMkLst>
            <pc:docMk/>
            <pc:sldMk cId="2101009440" sldId="266"/>
            <ac:spMk id="73" creationId="{F2733F2D-EBC9-9A53-719F-E3DCABE32A05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73" creationId="{F2FE2BA2-27BC-7C62-F4D7-31C84EDE5CE2}"/>
          </ac:spMkLst>
        </pc:spChg>
        <pc:spChg chg="mod">
          <ac:chgData name="冠辰 李" userId="a9b44f5b934ee55f" providerId="LiveId" clId="{31274805-68EE-463F-AFD3-872D886C7A09}" dt="2024-02-29T08:53:59.148" v="6074"/>
          <ac:spMkLst>
            <pc:docMk/>
            <pc:sldMk cId="2101009440" sldId="266"/>
            <ac:spMk id="74" creationId="{73761CB4-E7C5-69DD-A429-DE79A63EE849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74" creationId="{DA54C876-F597-C015-8D94-B0332DB0C03A}"/>
          </ac:spMkLst>
        </pc:spChg>
        <pc:spChg chg="mod">
          <ac:chgData name="冠辰 李" userId="a9b44f5b934ee55f" providerId="LiveId" clId="{31274805-68EE-463F-AFD3-872D886C7A09}" dt="2024-02-29T08:53:59.148" v="6074"/>
          <ac:spMkLst>
            <pc:docMk/>
            <pc:sldMk cId="2101009440" sldId="266"/>
            <ac:spMk id="75" creationId="{65DCBCB2-86BE-B46D-DE67-62805ADE0B04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75" creationId="{85EEF7B6-8377-1C7C-40F2-B826B7BDB34C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76" creationId="{614FD55D-4205-BF74-ED61-73A1361D911B}"/>
          </ac:spMkLst>
        </pc:spChg>
        <pc:spChg chg="mod">
          <ac:chgData name="冠辰 李" userId="a9b44f5b934ee55f" providerId="LiveId" clId="{31274805-68EE-463F-AFD3-872D886C7A09}" dt="2024-02-29T08:53:59.148" v="6074"/>
          <ac:spMkLst>
            <pc:docMk/>
            <pc:sldMk cId="2101009440" sldId="266"/>
            <ac:spMk id="76" creationId="{E63DA7BC-7A45-AEAF-99F0-B32F17992997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77" creationId="{4B33534B-B187-F2FB-28F1-70C0C7C50611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78" creationId="{2BB0EE51-47A1-D9EA-B41E-767A2988DBAE}"/>
          </ac:spMkLst>
        </pc:spChg>
        <pc:spChg chg="mod">
          <ac:chgData name="冠辰 李" userId="a9b44f5b934ee55f" providerId="LiveId" clId="{31274805-68EE-463F-AFD3-872D886C7A09}" dt="2024-02-29T08:53:59.148" v="6074"/>
          <ac:spMkLst>
            <pc:docMk/>
            <pc:sldMk cId="2101009440" sldId="266"/>
            <ac:spMk id="79" creationId="{71F580DB-E9E3-E66A-7511-F02257AF34FE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79" creationId="{7CEDF34B-F966-4F3C-E9E1-9415D325E561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80" creationId="{E38E3D86-5600-C0F2-E376-AC5E57495DAC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81" creationId="{9854190D-40E8-086A-BE25-6EEC30F52E99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82" creationId="{A5C2E606-EE29-B17A-1BE1-0AB5E136455E}"/>
          </ac:spMkLst>
        </pc:spChg>
        <pc:spChg chg="add mod">
          <ac:chgData name="冠辰 李" userId="a9b44f5b934ee55f" providerId="LiveId" clId="{31274805-68EE-463F-AFD3-872D886C7A09}" dt="2024-02-29T07:57:53.865" v="5269"/>
          <ac:spMkLst>
            <pc:docMk/>
            <pc:sldMk cId="2101009440" sldId="266"/>
            <ac:spMk id="83" creationId="{A5150804-76A5-4F3D-E81B-D1B43265EE72}"/>
          </ac:spMkLst>
        </pc:spChg>
        <pc:spChg chg="mod">
          <ac:chgData name="冠辰 李" userId="a9b44f5b934ee55f" providerId="LiveId" clId="{31274805-68EE-463F-AFD3-872D886C7A09}" dt="2024-02-29T08:53:59.148" v="6074"/>
          <ac:spMkLst>
            <pc:docMk/>
            <pc:sldMk cId="2101009440" sldId="266"/>
            <ac:spMk id="83" creationId="{FF87D639-DB71-81A9-5B1B-5E02A7FBE0D3}"/>
          </ac:spMkLst>
        </pc:spChg>
        <pc:spChg chg="mod">
          <ac:chgData name="冠辰 李" userId="a9b44f5b934ee55f" providerId="LiveId" clId="{31274805-68EE-463F-AFD3-872D886C7A09}" dt="2024-02-29T08:53:59.148" v="6074"/>
          <ac:spMkLst>
            <pc:docMk/>
            <pc:sldMk cId="2101009440" sldId="266"/>
            <ac:spMk id="85" creationId="{2BE4512D-FD3D-E1F3-B244-181C613C98B4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86" creationId="{662B52E8-7568-691A-B828-F36815F75A23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87" creationId="{B23573EE-6A73-58C9-D658-5281BDD63E56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88" creationId="{3918C011-73B1-F07A-1383-1BDE4F014C15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89" creationId="{6EA9791A-6A58-D47D-015D-09AD471AB45A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90" creationId="{93FCFE21-7DC6-32AB-0427-0BA7DB3A3902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92" creationId="{D9AEF067-E87A-DFAD-4627-727106302042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93" creationId="{F677B9FB-E52A-ECF5-45A6-D16699BC98C1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94" creationId="{F3AD9FA9-820B-6148-037B-0F6BA4F29E44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95" creationId="{4C91ED9F-8799-D4AC-02E6-838FE1A91C78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96" creationId="{55E7459C-B236-C839-7320-5181C87D3004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97" creationId="{5395B67A-EFBD-64FA-82D5-FAEBE3CB5F9B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99" creationId="{BDE712BC-63D1-F56F-14AA-F715222A4F8D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00" creationId="{974AD097-FA1F-5845-AF9C-5B434A0CE7DB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01" creationId="{2074AC51-C1F1-8EDF-3C11-5AE18786D2EF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01" creationId="{63D6288F-A0EC-E206-FC78-242D7367EAC7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02" creationId="{0B3FADC8-75A7-62F1-CC89-EE11D3D9D6EB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02" creationId="{9CF67219-C7C3-B545-B4AD-2BF1569913BD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03" creationId="{49EF8388-5241-357E-AB0F-9A8932518CB9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03" creationId="{9747296B-149E-3440-D951-B88E06D2DB96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04" creationId="{6C3DA073-ACBE-843E-965A-8CCF067A9DE5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05" creationId="{B31B4CAA-A8BB-92DD-B3B0-A9AB1D64AE63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06" creationId="{7B8580E0-5F31-7B84-E7FA-6DA490C4AE5E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07" creationId="{B07374DB-17F1-68D0-0510-2B772FFC527D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08" creationId="{8883B441-BF6F-E87B-2D54-A9C7C9D4E8B0}"/>
          </ac:spMkLst>
        </pc:spChg>
        <pc:spChg chg="add del">
          <ac:chgData name="冠辰 李" userId="a9b44f5b934ee55f" providerId="LiveId" clId="{31274805-68EE-463F-AFD3-872D886C7A09}" dt="2024-02-29T07:58:41.737" v="5281"/>
          <ac:spMkLst>
            <pc:docMk/>
            <pc:sldMk cId="2101009440" sldId="266"/>
            <ac:spMk id="109" creationId="{83CA0623-2052-2CA5-0CF3-2D3F3FA85BE9}"/>
          </ac:spMkLst>
        </pc:spChg>
        <pc:spChg chg="mod">
          <ac:chgData name="冠辰 李" userId="a9b44f5b934ee55f" providerId="LiveId" clId="{31274805-68EE-463F-AFD3-872D886C7A09}" dt="2024-02-29T09:01:03.969" v="6138"/>
          <ac:spMkLst>
            <pc:docMk/>
            <pc:sldMk cId="2101009440" sldId="266"/>
            <ac:spMk id="109" creationId="{D423B5DC-CA3C-4E27-47E6-38D993EC4BCE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10" creationId="{356B846E-4624-93A9-B008-A8A2E478FDD2}"/>
          </ac:spMkLst>
        </pc:spChg>
        <pc:spChg chg="mod">
          <ac:chgData name="冠辰 李" userId="a9b44f5b934ee55f" providerId="LiveId" clId="{31274805-68EE-463F-AFD3-872D886C7A09}" dt="2024-02-29T09:01:03.969" v="6138"/>
          <ac:spMkLst>
            <pc:docMk/>
            <pc:sldMk cId="2101009440" sldId="266"/>
            <ac:spMk id="112" creationId="{16FDF7A5-D1E0-C54F-9E11-56EF5BFAD0E4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14" creationId="{AACF6DDF-7F1B-F903-CEA7-39CA6B5AF6D7}"/>
          </ac:spMkLst>
        </pc:spChg>
        <pc:spChg chg="mod">
          <ac:chgData name="冠辰 李" userId="a9b44f5b934ee55f" providerId="LiveId" clId="{31274805-68EE-463F-AFD3-872D886C7A09}" dt="2024-02-29T09:01:03.969" v="6138"/>
          <ac:spMkLst>
            <pc:docMk/>
            <pc:sldMk cId="2101009440" sldId="266"/>
            <ac:spMk id="114" creationId="{FFE61976-E3A0-5C6C-F4ED-280F049B9229}"/>
          </ac:spMkLst>
        </pc:spChg>
        <pc:spChg chg="mod">
          <ac:chgData name="冠辰 李" userId="a9b44f5b934ee55f" providerId="LiveId" clId="{31274805-68EE-463F-AFD3-872D886C7A09}" dt="2024-02-29T09:01:03.969" v="6138"/>
          <ac:spMkLst>
            <pc:docMk/>
            <pc:sldMk cId="2101009440" sldId="266"/>
            <ac:spMk id="115" creationId="{9671438E-D32D-0BF5-47E7-4C8C1877D72D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15" creationId="{A4DBEB5F-F7F8-18E9-7BBD-23FA34A9B1CF}"/>
          </ac:spMkLst>
        </pc:spChg>
        <pc:spChg chg="mod">
          <ac:chgData name="冠辰 李" userId="a9b44f5b934ee55f" providerId="LiveId" clId="{31274805-68EE-463F-AFD3-872D886C7A09}" dt="2024-02-29T09:01:03.969" v="6138"/>
          <ac:spMkLst>
            <pc:docMk/>
            <pc:sldMk cId="2101009440" sldId="266"/>
            <ac:spMk id="116" creationId="{96C59277-9873-7192-D5AF-09BD1D4CDBC3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16" creationId="{FF4DB6A6-94A0-BADB-D1C7-1F83538688EF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17" creationId="{864BC65F-C755-B058-BB44-DD3801AF3B7F}"/>
          </ac:spMkLst>
        </pc:spChg>
        <pc:spChg chg="mod">
          <ac:chgData name="冠辰 李" userId="a9b44f5b934ee55f" providerId="LiveId" clId="{31274805-68EE-463F-AFD3-872D886C7A09}" dt="2024-02-29T09:01:03.969" v="6138"/>
          <ac:spMkLst>
            <pc:docMk/>
            <pc:sldMk cId="2101009440" sldId="266"/>
            <ac:spMk id="117" creationId="{A5B13346-507C-C90E-868D-FD4E23C6F83D}"/>
          </ac:spMkLst>
        </pc:spChg>
        <pc:spChg chg="mod">
          <ac:chgData name="冠辰 李" userId="a9b44f5b934ee55f" providerId="LiveId" clId="{31274805-68EE-463F-AFD3-872D886C7A09}" dt="2024-02-29T09:01:03.969" v="6138"/>
          <ac:spMkLst>
            <pc:docMk/>
            <pc:sldMk cId="2101009440" sldId="266"/>
            <ac:spMk id="118" creationId="{0DE66ECD-452C-74D9-11CA-718512E22831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18" creationId="{C7CB4600-3D27-481C-CF6C-82945ECD5F71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19" creationId="{E04A16DC-0C73-DF02-9510-7DFE28169386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20" creationId="{6949AF82-67F0-CD96-D4DA-81112C710ACA}"/>
          </ac:spMkLst>
        </pc:spChg>
        <pc:spChg chg="mod">
          <ac:chgData name="冠辰 李" userId="a9b44f5b934ee55f" providerId="LiveId" clId="{31274805-68EE-463F-AFD3-872D886C7A09}" dt="2024-02-29T09:01:03.969" v="6138"/>
          <ac:spMkLst>
            <pc:docMk/>
            <pc:sldMk cId="2101009440" sldId="266"/>
            <ac:spMk id="121" creationId="{8052D2C0-A210-8E67-FFC3-901BAAADFA50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21" creationId="{EFF2F32C-30ED-62FB-A886-AC480F45E92A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22" creationId="{04486FB9-4D5D-1E3D-A1DB-BD9678441EC7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23" creationId="{D242467C-6CC3-96BC-D9C3-13A769DF826D}"/>
          </ac:spMkLst>
        </pc:spChg>
        <pc:spChg chg="mod">
          <ac:chgData name="冠辰 李" userId="a9b44f5b934ee55f" providerId="LiveId" clId="{31274805-68EE-463F-AFD3-872D886C7A09}" dt="2024-02-29T09:01:19.110" v="6141"/>
          <ac:spMkLst>
            <pc:docMk/>
            <pc:sldMk cId="2101009440" sldId="266"/>
            <ac:spMk id="125" creationId="{EBAF51DB-1CC7-A34C-24CF-B5D8AF2A1D0A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26" creationId="{31B9F1B0-F29E-17BD-575B-899B5A53E314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27" creationId="{0B5B52E8-CE36-1642-291D-8364275D002E}"/>
          </ac:spMkLst>
        </pc:spChg>
        <pc:spChg chg="mod">
          <ac:chgData name="冠辰 李" userId="a9b44f5b934ee55f" providerId="LiveId" clId="{31274805-68EE-463F-AFD3-872D886C7A09}" dt="2024-02-29T09:01:19.110" v="6141"/>
          <ac:spMkLst>
            <pc:docMk/>
            <pc:sldMk cId="2101009440" sldId="266"/>
            <ac:spMk id="127" creationId="{11C90F8A-BDCF-7C50-BD4C-F0659627EA7D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28" creationId="{E8756E9B-2805-4EE1-B889-96ABB325B572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29" creationId="{7AEB2FA7-15AE-F954-8D0C-A1A481814CD1}"/>
          </ac:spMkLst>
        </pc:spChg>
        <pc:spChg chg="mod">
          <ac:chgData name="冠辰 李" userId="a9b44f5b934ee55f" providerId="LiveId" clId="{31274805-68EE-463F-AFD3-872D886C7A09}" dt="2024-02-29T09:01:19.110" v="6141"/>
          <ac:spMkLst>
            <pc:docMk/>
            <pc:sldMk cId="2101009440" sldId="266"/>
            <ac:spMk id="129" creationId="{B5C07136-0444-C88F-9A00-01B84B9115D7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30" creationId="{40079761-E616-4B0A-4F5C-5D8308F27A5D}"/>
          </ac:spMkLst>
        </pc:spChg>
        <pc:spChg chg="mod">
          <ac:chgData name="冠辰 李" userId="a9b44f5b934ee55f" providerId="LiveId" clId="{31274805-68EE-463F-AFD3-872D886C7A09}" dt="2024-02-29T09:01:19.110" v="6141"/>
          <ac:spMkLst>
            <pc:docMk/>
            <pc:sldMk cId="2101009440" sldId="266"/>
            <ac:spMk id="130" creationId="{6C3E179B-B797-CAD5-2EC1-B36824E01C59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31" creationId="{5ACE4A94-F21F-B821-20E8-F515B480E30E}"/>
          </ac:spMkLst>
        </pc:spChg>
        <pc:spChg chg="mod">
          <ac:chgData name="冠辰 李" userId="a9b44f5b934ee55f" providerId="LiveId" clId="{31274805-68EE-463F-AFD3-872D886C7A09}" dt="2024-02-29T09:01:19.110" v="6141"/>
          <ac:spMkLst>
            <pc:docMk/>
            <pc:sldMk cId="2101009440" sldId="266"/>
            <ac:spMk id="131" creationId="{B2C7DF49-F0BA-5F42-BCEB-5461BAE8D80A}"/>
          </ac:spMkLst>
        </pc:spChg>
        <pc:spChg chg="mod">
          <ac:chgData name="冠辰 李" userId="a9b44f5b934ee55f" providerId="LiveId" clId="{31274805-68EE-463F-AFD3-872D886C7A09}" dt="2024-02-29T09:01:19.110" v="6141"/>
          <ac:spMkLst>
            <pc:docMk/>
            <pc:sldMk cId="2101009440" sldId="266"/>
            <ac:spMk id="132" creationId="{51540A09-BA98-405B-0470-B7DB9D91B816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32" creationId="{5CA1D4AE-2233-5355-09AE-F8ABE8ADBB74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33" creationId="{1D694B3E-7A1C-1A27-3989-020E41CA602D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34" creationId="{383E0EB5-0F12-CFC2-A078-135CFF5FC43E}"/>
          </ac:spMkLst>
        </pc:spChg>
        <pc:spChg chg="mod">
          <ac:chgData name="冠辰 李" userId="a9b44f5b934ee55f" providerId="LiveId" clId="{31274805-68EE-463F-AFD3-872D886C7A09}" dt="2024-02-29T09:01:19.110" v="6141"/>
          <ac:spMkLst>
            <pc:docMk/>
            <pc:sldMk cId="2101009440" sldId="266"/>
            <ac:spMk id="134" creationId="{B35ABC11-EE17-BE88-4472-2CCD9A3B8712}"/>
          </ac:spMkLst>
        </pc:spChg>
        <pc:spChg chg="mod">
          <ac:chgData name="冠辰 李" userId="a9b44f5b934ee55f" providerId="LiveId" clId="{31274805-68EE-463F-AFD3-872D886C7A09}" dt="2024-02-29T09:01:19.110" v="6141"/>
          <ac:spMkLst>
            <pc:docMk/>
            <pc:sldMk cId="2101009440" sldId="266"/>
            <ac:spMk id="137" creationId="{D1A7289C-0B6A-037B-F4EC-7ACFE0C5D901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40" creationId="{DCDFADB2-74A6-1569-A3F0-1D2527B38408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42" creationId="{C6211DB6-7D20-A431-994A-279D43EA6D95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43" creationId="{185657A2-98B9-9F2F-1B11-CA38A1818F35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44" creationId="{A505E0F3-A4D9-E0F5-97D2-FDBC345C90B1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45" creationId="{42ECE195-C7D9-5617-36DC-8E02EE7C7C0A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45" creationId="{D8F61199-4C0C-38E8-267E-5DCBB113B926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46" creationId="{1C5A04E0-8761-9950-DD6C-000650FC8E52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46" creationId="{61E684DF-8825-F45B-160F-A7F22B98D30D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47" creationId="{AA3D34FF-9308-CF88-A8B2-172A69A92BA0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48" creationId="{0F198FF0-5F4A-F44A-BBB1-893BDC556D7B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48" creationId="{884FBA43-253F-D827-A4BB-349215DABBCE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49" creationId="{74A2F987-DFE9-C3BD-5044-254B115A63B1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49" creationId="{D2BDFE5E-7169-A855-14ED-3B922F0C6756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50" creationId="{05193EB5-A963-CFF6-CC1A-D7669FB08ADD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50" creationId="{94352D81-388A-6C66-D278-7114B412984E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51" creationId="{16FE525F-36C2-C49F-B66F-F289C0984524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51" creationId="{513938F5-0D4B-2E07-7799-138E303B2710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52" creationId="{032C6B1F-F0B4-B28B-C3B2-318F22B5ECE3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52" creationId="{3227D600-8D25-6230-7E87-65BCD613AF39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53" creationId="{23A84F93-1097-9764-97D7-41668F208F4C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54" creationId="{00481BE4-0E14-56CE-784B-B2EC3DE7487D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55" creationId="{572E15B7-6DC2-DE90-9041-B9FDAB7C7DD8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55" creationId="{AF3F9539-B0CA-F5AB-CBFB-417DB5E8E323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56" creationId="{3F663370-802F-9647-B140-324321FC4BF7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57" creationId="{4CFBE3EE-FF31-B6FA-6EB2-A14E62638F87}"/>
          </ac:spMkLst>
        </pc:spChg>
        <pc:spChg chg="mod">
          <ac:chgData name="冠辰 李" userId="a9b44f5b934ee55f" providerId="LiveId" clId="{31274805-68EE-463F-AFD3-872D886C7A09}" dt="2024-02-29T07:57:28.796" v="5267" actId="165"/>
          <ac:spMkLst>
            <pc:docMk/>
            <pc:sldMk cId="2101009440" sldId="266"/>
            <ac:spMk id="158" creationId="{F356D381-7CFD-DF68-FE74-AD550A5B982A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59" creationId="{2B360382-CE12-17A4-AB52-21AD2AD6A631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60" creationId="{012D874C-0D89-D7AC-0812-BF3872ED68BA}"/>
          </ac:spMkLst>
        </pc:spChg>
        <pc:spChg chg="add del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61" creationId="{B2224667-51C2-9735-E49F-3221424A8326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62" creationId="{157CD836-7E73-6505-6008-948AEE11759E}"/>
          </ac:spMkLst>
        </pc:spChg>
        <pc:spChg chg="mod">
          <ac:chgData name="冠辰 李" userId="a9b44f5b934ee55f" providerId="LiveId" clId="{31274805-68EE-463F-AFD3-872D886C7A09}" dt="2024-02-29T09:16:06.340" v="6342" actId="1076"/>
          <ac:spMkLst>
            <pc:docMk/>
            <pc:sldMk cId="2101009440" sldId="266"/>
            <ac:spMk id="163" creationId="{B09C5F57-CF57-4A1A-7B0C-1790511F828F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64" creationId="{4A1D58BB-2CA1-AD11-3AC1-5D6DE5DD4274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66" creationId="{3122AA32-A6FE-0B2D-AA92-2DBBB53E464C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67" creationId="{6BA60C90-26A5-59C5-A3F9-B34928F71709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68" creationId="{C313A587-EDB9-C064-53E4-4AA69318CCF1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69" creationId="{F1EBDC34-3845-E24C-3A5E-2E27D5402CF4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70" creationId="{2221A29E-83CC-0052-D296-82CB9F13AA3C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71" creationId="{9064D374-E86F-58A8-A65F-BC056B364173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72" creationId="{C245FC8C-3FEB-ED20-3A21-9E1762A9DB3E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73" creationId="{5B68D392-4916-8D05-8240-38E01714E538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74" creationId="{86FD0498-BBFB-AC7D-F6BF-5913A52A5491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75" creationId="{65BE2272-928B-339D-70A5-3ACB361EC06F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76" creationId="{78238BEB-34A4-F0F0-47CF-E113FD99E312}"/>
          </ac:spMkLst>
        </pc:spChg>
        <pc:spChg chg="mod">
          <ac:chgData name="冠辰 李" userId="a9b44f5b934ee55f" providerId="LiveId" clId="{31274805-68EE-463F-AFD3-872D886C7A09}" dt="2024-02-29T08:02:23.439" v="5316" actId="165"/>
          <ac:spMkLst>
            <pc:docMk/>
            <pc:sldMk cId="2101009440" sldId="266"/>
            <ac:spMk id="177" creationId="{76987EE2-3A3E-452C-51C5-7D9BFC26C205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77" creationId="{E6DFB4F0-5D30-CC9A-447B-6CEF2A542609}"/>
          </ac:spMkLst>
        </pc:spChg>
        <pc:spChg chg="mod">
          <ac:chgData name="冠辰 李" userId="a9b44f5b934ee55f" providerId="LiveId" clId="{31274805-68EE-463F-AFD3-872D886C7A09}" dt="2024-02-29T08:02:23.439" v="5316" actId="165"/>
          <ac:spMkLst>
            <pc:docMk/>
            <pc:sldMk cId="2101009440" sldId="266"/>
            <ac:spMk id="178" creationId="{492A7B69-8FB7-4062-6E81-726250550CEB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78" creationId="{D53F58C7-EA68-D26A-7486-8CCC4F54ADB4}"/>
          </ac:spMkLst>
        </pc:spChg>
        <pc:spChg chg="mod">
          <ac:chgData name="冠辰 李" userId="a9b44f5b934ee55f" providerId="LiveId" clId="{31274805-68EE-463F-AFD3-872D886C7A09}" dt="2024-02-29T08:02:23.439" v="5316" actId="165"/>
          <ac:spMkLst>
            <pc:docMk/>
            <pc:sldMk cId="2101009440" sldId="266"/>
            <ac:spMk id="179" creationId="{5BAD3E6A-5D6D-AD42-67BD-D5552AA867DA}"/>
          </ac:spMkLst>
        </pc:spChg>
        <pc:spChg chg="mod">
          <ac:chgData name="冠辰 李" userId="a9b44f5b934ee55f" providerId="LiveId" clId="{31274805-68EE-463F-AFD3-872D886C7A09}" dt="2024-02-29T08:02:23.439" v="5316" actId="165"/>
          <ac:spMkLst>
            <pc:docMk/>
            <pc:sldMk cId="2101009440" sldId="266"/>
            <ac:spMk id="180" creationId="{86F9D07F-C340-E015-7F22-03C88D083C05}"/>
          </ac:spMkLst>
        </pc:spChg>
        <pc:spChg chg="mod">
          <ac:chgData name="冠辰 李" userId="a9b44f5b934ee55f" providerId="LiveId" clId="{31274805-68EE-463F-AFD3-872D886C7A09}" dt="2024-02-29T08:02:23.439" v="5316" actId="165"/>
          <ac:spMkLst>
            <pc:docMk/>
            <pc:sldMk cId="2101009440" sldId="266"/>
            <ac:spMk id="181" creationId="{0648749B-0E4E-B99F-DC30-733641C096A1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81" creationId="{DA69A489-C65D-871E-EC3F-CA3E1352C6CA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82" creationId="{7DFE15B0-99D9-E7F4-D5C8-0BA983B30272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83" creationId="{07AA7D08-F9D7-C480-83F1-3E1C6A3A4D8C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84" creationId="{43877C6B-7354-6C28-DB75-A469AD7DE281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85" creationId="{6BD10065-E887-E02B-68C1-F4D53EE181B5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86" creationId="{0331DE86-F228-E222-802F-FA15B86FB525}"/>
          </ac:spMkLst>
        </pc:spChg>
        <pc:spChg chg="add del mod">
          <ac:chgData name="冠辰 李" userId="a9b44f5b934ee55f" providerId="LiveId" clId="{31274805-68EE-463F-AFD3-872D886C7A09}" dt="2024-02-29T08:02:03.143" v="5315" actId="478"/>
          <ac:spMkLst>
            <pc:docMk/>
            <pc:sldMk cId="2101009440" sldId="266"/>
            <ac:spMk id="187" creationId="{473E8AC8-486C-B112-71A4-A6E52644FE4E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88" creationId="{32B7841C-C97A-3C82-CBCF-252D66A09984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91" creationId="{A9536F4D-3B0E-32D5-2AA6-F0D1689ECF9B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92" creationId="{B0D7703C-7A37-9677-A4BD-DA939E125CBC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93" creationId="{D5ED0AA0-47FE-D22D-DC4E-ACA99BF28360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94" creationId="{1457B847-09C4-9C44-407B-FD356E150480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95" creationId="{04FDD6BD-C2E9-2E6E-96BB-81103648D7B8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96" creationId="{932CCD08-19D4-704F-1B0B-491CB0AFD4EE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97" creationId="{5F2416AD-2BF4-A116-0995-471A9975FA0A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98" creationId="{F26620B4-1055-1AC8-041B-1A8EC7EBC892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199" creationId="{7E1557CE-D062-DE29-4C25-D07C7ED79933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00" creationId="{D74FAA50-87F2-3B57-204C-8985DD36E31B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01" creationId="{D5CE2CE5-801A-24A1-050A-E7DD56F2BC69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02" creationId="{918E5E0B-373C-23C4-F569-4ACCD297D683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03" creationId="{E52BE086-5422-A42B-A377-C9FDF9B886BE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04" creationId="{68CB3FF4-3DE6-39E0-1993-DF1DBDBC50A5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05" creationId="{B2F4A238-8BB6-42CD-2F84-A8C4B767EA50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06" creationId="{07FDB3B6-E4D3-F932-A4EB-8F5E54B3CA44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07" creationId="{97EB1B81-6E84-877C-A44A-AD3715637C29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08" creationId="{3BADD708-C5D9-AA65-6C30-3AE148592DAB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09" creationId="{EF007196-7DD2-7C03-A959-7EA08F4D2698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11" creationId="{EB165B6F-56CC-8965-1379-CFF9A144177C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13" creationId="{E0138DD8-E320-2A3A-AEA6-A60D83F6F192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14" creationId="{90AC497B-4BA0-6534-B073-DA58F801DECC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15" creationId="{318FF3F9-B204-F520-7FE6-48DF8EED1DCA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19" creationId="{A1A2547E-8B1A-9347-70F6-0A7B273897B2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20" creationId="{F97E5481-E7B1-608A-266B-AAA7CCF75C33}"/>
          </ac:spMkLst>
        </pc:spChg>
        <pc:spChg chg="add 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258" creationId="{26823A38-C00B-9357-7A20-4B21CF47CA7C}"/>
          </ac:spMkLst>
        </pc:spChg>
        <pc:spChg chg="add mod">
          <ac:chgData name="冠辰 李" userId="a9b44f5b934ee55f" providerId="LiveId" clId="{31274805-68EE-463F-AFD3-872D886C7A09}" dt="2024-02-29T08:40:22.474" v="5810" actId="164"/>
          <ac:spMkLst>
            <pc:docMk/>
            <pc:sldMk cId="2101009440" sldId="266"/>
            <ac:spMk id="263" creationId="{0960D564-7887-F170-73C5-257F9F7A4013}"/>
          </ac:spMkLst>
        </pc:spChg>
        <pc:spChg chg="add del mod">
          <ac:chgData name="冠辰 李" userId="a9b44f5b934ee55f" providerId="LiveId" clId="{31274805-68EE-463F-AFD3-872D886C7A09}" dt="2024-02-29T08:41:52.769" v="5852" actId="478"/>
          <ac:spMkLst>
            <pc:docMk/>
            <pc:sldMk cId="2101009440" sldId="266"/>
            <ac:spMk id="264" creationId="{7738A4B6-EC88-8CB6-3F39-ECBEA2B25B3C}"/>
          </ac:spMkLst>
        </pc:spChg>
        <pc:spChg chg="add del mod">
          <ac:chgData name="冠辰 李" userId="a9b44f5b934ee55f" providerId="LiveId" clId="{31274805-68EE-463F-AFD3-872D886C7A09}" dt="2024-02-29T08:41:53.631" v="5853" actId="478"/>
          <ac:spMkLst>
            <pc:docMk/>
            <pc:sldMk cId="2101009440" sldId="266"/>
            <ac:spMk id="265" creationId="{CD1068D4-57A1-EB88-6970-48885AF871CD}"/>
          </ac:spMkLst>
        </pc:spChg>
        <pc:spChg chg="add del mod">
          <ac:chgData name="冠辰 李" userId="a9b44f5b934ee55f" providerId="LiveId" clId="{31274805-68EE-463F-AFD3-872D886C7A09}" dt="2024-02-29T08:42:43.337" v="5869" actId="478"/>
          <ac:spMkLst>
            <pc:docMk/>
            <pc:sldMk cId="2101009440" sldId="266"/>
            <ac:spMk id="266" creationId="{CAF6EF16-6347-7E4D-A76E-8D8C45A1F104}"/>
          </ac:spMkLst>
        </pc:spChg>
        <pc:spChg chg="add mod">
          <ac:chgData name="冠辰 李" userId="a9b44f5b934ee55f" providerId="LiveId" clId="{31274805-68EE-463F-AFD3-872D886C7A09}" dt="2024-02-29T08:46:03.150" v="5925" actId="164"/>
          <ac:spMkLst>
            <pc:docMk/>
            <pc:sldMk cId="2101009440" sldId="266"/>
            <ac:spMk id="267" creationId="{FCFBB462-22BC-0299-44D8-489F0F25FE26}"/>
          </ac:spMkLst>
        </pc:spChg>
        <pc:spChg chg="add del mod">
          <ac:chgData name="冠辰 李" userId="a9b44f5b934ee55f" providerId="LiveId" clId="{31274805-68EE-463F-AFD3-872D886C7A09}" dt="2024-02-29T08:40:24.262" v="5811" actId="478"/>
          <ac:spMkLst>
            <pc:docMk/>
            <pc:sldMk cId="2101009440" sldId="266"/>
            <ac:spMk id="268" creationId="{F057027F-099F-3B95-964A-CFE7EE493F02}"/>
          </ac:spMkLst>
        </pc:spChg>
        <pc:spChg chg="mod">
          <ac:chgData name="冠辰 李" userId="a9b44f5b934ee55f" providerId="LiveId" clId="{31274805-68EE-463F-AFD3-872D886C7A09}" dt="2024-02-29T08:40:58.067" v="5817"/>
          <ac:spMkLst>
            <pc:docMk/>
            <pc:sldMk cId="2101009440" sldId="266"/>
            <ac:spMk id="276" creationId="{42F81186-588D-8AFB-2B7F-D70C7B75C343}"/>
          </ac:spMkLst>
        </pc:spChg>
        <pc:spChg chg="add mod">
          <ac:chgData name="冠辰 李" userId="a9b44f5b934ee55f" providerId="LiveId" clId="{31274805-68EE-463F-AFD3-872D886C7A09}" dt="2024-02-29T08:42:14.319" v="5861" actId="164"/>
          <ac:spMkLst>
            <pc:docMk/>
            <pc:sldMk cId="2101009440" sldId="266"/>
            <ac:spMk id="281" creationId="{DE65918D-BD9B-E81C-A3C1-770B154B1320}"/>
          </ac:spMkLst>
        </pc:spChg>
        <pc:spChg chg="mod">
          <ac:chgData name="冠辰 李" userId="a9b44f5b934ee55f" providerId="LiveId" clId="{31274805-68EE-463F-AFD3-872D886C7A09}" dt="2024-02-29T08:44:31.781" v="5919" actId="2085"/>
          <ac:spMkLst>
            <pc:docMk/>
            <pc:sldMk cId="2101009440" sldId="266"/>
            <ac:spMk id="283" creationId="{5855702E-F621-C3A8-0966-061B9B0098C5}"/>
          </ac:spMkLst>
        </pc:spChg>
        <pc:spChg chg="mod">
          <ac:chgData name="冠辰 李" userId="a9b44f5b934ee55f" providerId="LiveId" clId="{31274805-68EE-463F-AFD3-872D886C7A09}" dt="2024-02-29T08:41:59.929" v="5856"/>
          <ac:spMkLst>
            <pc:docMk/>
            <pc:sldMk cId="2101009440" sldId="266"/>
            <ac:spMk id="286" creationId="{0C9ED420-77C1-9356-F3B7-4BDC66B12950}"/>
          </ac:spMkLst>
        </pc:spChg>
        <pc:spChg chg="add del mod">
          <ac:chgData name="冠辰 李" userId="a9b44f5b934ee55f" providerId="LiveId" clId="{31274805-68EE-463F-AFD3-872D886C7A09}" dt="2024-02-29T08:42:23.681" v="5863" actId="478"/>
          <ac:spMkLst>
            <pc:docMk/>
            <pc:sldMk cId="2101009440" sldId="266"/>
            <ac:spMk id="289" creationId="{257CA6D1-5247-4D3B-9482-16B6C8F3A422}"/>
          </ac:spMkLst>
        </pc:spChg>
        <pc:spChg chg="mod">
          <ac:chgData name="冠辰 李" userId="a9b44f5b934ee55f" providerId="LiveId" clId="{31274805-68EE-463F-AFD3-872D886C7A09}" dt="2024-02-29T08:42:00.906" v="5857"/>
          <ac:spMkLst>
            <pc:docMk/>
            <pc:sldMk cId="2101009440" sldId="266"/>
            <ac:spMk id="291" creationId="{FA382FE8-F73E-339A-FE83-4EF46DFDE0D3}"/>
          </ac:spMkLst>
        </pc:spChg>
        <pc:spChg chg="mod">
          <ac:chgData name="冠辰 李" userId="a9b44f5b934ee55f" providerId="LiveId" clId="{31274805-68EE-463F-AFD3-872D886C7A09}" dt="2024-02-29T08:42:00.906" v="5857"/>
          <ac:spMkLst>
            <pc:docMk/>
            <pc:sldMk cId="2101009440" sldId="266"/>
            <ac:spMk id="294" creationId="{62023A22-F870-9D44-28CE-7E702BB5F4D8}"/>
          </ac:spMkLst>
        </pc:spChg>
        <pc:spChg chg="add mod">
          <ac:chgData name="冠辰 李" userId="a9b44f5b934ee55f" providerId="LiveId" clId="{31274805-68EE-463F-AFD3-872D886C7A09}" dt="2024-02-29T08:42:27.508" v="5864"/>
          <ac:spMkLst>
            <pc:docMk/>
            <pc:sldMk cId="2101009440" sldId="266"/>
            <ac:spMk id="298" creationId="{17C1D43E-4975-3D8D-46C6-31B27B0AF121}"/>
          </ac:spMkLst>
        </pc:spChg>
        <pc:spChg chg="mod">
          <ac:chgData name="冠辰 李" userId="a9b44f5b934ee55f" providerId="LiveId" clId="{31274805-68EE-463F-AFD3-872D886C7A09}" dt="2024-02-29T08:42:30.848" v="5865"/>
          <ac:spMkLst>
            <pc:docMk/>
            <pc:sldMk cId="2101009440" sldId="266"/>
            <ac:spMk id="300" creationId="{7F1C2B3B-04C5-4EE3-2BAA-77235136CCD7}"/>
          </ac:spMkLst>
        </pc:spChg>
        <pc:spChg chg="mod">
          <ac:chgData name="冠辰 李" userId="a9b44f5b934ee55f" providerId="LiveId" clId="{31274805-68EE-463F-AFD3-872D886C7A09}" dt="2024-02-29T08:42:30.848" v="5865"/>
          <ac:spMkLst>
            <pc:docMk/>
            <pc:sldMk cId="2101009440" sldId="266"/>
            <ac:spMk id="304" creationId="{6E5C4DE7-3DE7-A8E7-F9AC-AE6F156104F7}"/>
          </ac:spMkLst>
        </pc:spChg>
        <pc:spChg chg="mod">
          <ac:chgData name="冠辰 李" userId="a9b44f5b934ee55f" providerId="LiveId" clId="{31274805-68EE-463F-AFD3-872D886C7A09}" dt="2024-02-29T08:42:30.848" v="5865"/>
          <ac:spMkLst>
            <pc:docMk/>
            <pc:sldMk cId="2101009440" sldId="266"/>
            <ac:spMk id="306" creationId="{E5FB868A-D5AB-3873-37ED-DA407E3824D1}"/>
          </ac:spMkLst>
        </pc:spChg>
        <pc:spChg chg="mod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309" creationId="{D08F12EC-E048-B6B7-8337-DCF22A205FD7}"/>
          </ac:spMkLst>
        </pc:spChg>
        <pc:spChg chg="add 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311" creationId="{75F33066-6D43-6350-6F52-BB3CDFBB08AE}"/>
          </ac:spMkLst>
        </pc:spChg>
        <pc:spChg chg="mod topLvl">
          <ac:chgData name="冠辰 李" userId="a9b44f5b934ee55f" providerId="LiveId" clId="{31274805-68EE-463F-AFD3-872D886C7A09}" dt="2024-02-29T09:17:55.970" v="6365" actId="1038"/>
          <ac:spMkLst>
            <pc:docMk/>
            <pc:sldMk cId="2101009440" sldId="266"/>
            <ac:spMk id="313" creationId="{A92BE90B-4712-330B-25E4-6C2B20A81630}"/>
          </ac:spMkLst>
        </pc:spChg>
        <pc:spChg chg="mod topLvl">
          <ac:chgData name="冠辰 李" userId="a9b44f5b934ee55f" providerId="LiveId" clId="{31274805-68EE-463F-AFD3-872D886C7A09}" dt="2024-02-29T08:48:29.735" v="5968" actId="164"/>
          <ac:spMkLst>
            <pc:docMk/>
            <pc:sldMk cId="2101009440" sldId="266"/>
            <ac:spMk id="318" creationId="{A1EE79A1-D226-DD8C-195C-A3146A25E382}"/>
          </ac:spMkLst>
        </pc:spChg>
        <pc:spChg chg="mod">
          <ac:chgData name="冠辰 李" userId="a9b44f5b934ee55f" providerId="LiveId" clId="{31274805-68EE-463F-AFD3-872D886C7A09}" dt="2024-02-29T08:47:49.210" v="5962" actId="165"/>
          <ac:spMkLst>
            <pc:docMk/>
            <pc:sldMk cId="2101009440" sldId="266"/>
            <ac:spMk id="322" creationId="{3F3F9B00-E66C-677B-41DB-7997CA45EB59}"/>
          </ac:spMkLst>
        </pc:spChg>
        <pc:spChg chg="mod">
          <ac:chgData name="冠辰 李" userId="a9b44f5b934ee55f" providerId="LiveId" clId="{31274805-68EE-463F-AFD3-872D886C7A09}" dt="2024-02-29T08:47:49.210" v="5962" actId="165"/>
          <ac:spMkLst>
            <pc:docMk/>
            <pc:sldMk cId="2101009440" sldId="266"/>
            <ac:spMk id="324" creationId="{0886A5C7-A7AE-1FE1-ED70-61F20BF7070E}"/>
          </ac:spMkLst>
        </pc:spChg>
        <pc:spChg chg="mod">
          <ac:chgData name="冠辰 李" userId="a9b44f5b934ee55f" providerId="LiveId" clId="{31274805-68EE-463F-AFD3-872D886C7A09}" dt="2024-02-29T08:45:56.531" v="5924" actId="571"/>
          <ac:spMkLst>
            <pc:docMk/>
            <pc:sldMk cId="2101009440" sldId="266"/>
            <ac:spMk id="329" creationId="{ADD9C3FC-7918-0A96-D831-D85881932C51}"/>
          </ac:spMkLst>
        </pc:spChg>
        <pc:spChg chg="mod">
          <ac:chgData name="冠辰 李" userId="a9b44f5b934ee55f" providerId="LiveId" clId="{31274805-68EE-463F-AFD3-872D886C7A09}" dt="2024-02-29T08:45:56.531" v="5924" actId="571"/>
          <ac:spMkLst>
            <pc:docMk/>
            <pc:sldMk cId="2101009440" sldId="266"/>
            <ac:spMk id="332" creationId="{0E5551EB-F5BD-A508-F893-2C07283EFBA7}"/>
          </ac:spMkLst>
        </pc:spChg>
        <pc:spChg chg="mod">
          <ac:chgData name="冠辰 李" userId="a9b44f5b934ee55f" providerId="LiveId" clId="{31274805-68EE-463F-AFD3-872D886C7A09}" dt="2024-02-29T08:45:56.531" v="5924" actId="571"/>
          <ac:spMkLst>
            <pc:docMk/>
            <pc:sldMk cId="2101009440" sldId="266"/>
            <ac:spMk id="334" creationId="{CE1F87AE-3B37-A0CD-1146-11FA7F48FE28}"/>
          </ac:spMkLst>
        </pc:spChg>
        <pc:spChg chg="mod">
          <ac:chgData name="冠辰 李" userId="a9b44f5b934ee55f" providerId="LiveId" clId="{31274805-68EE-463F-AFD3-872D886C7A09}" dt="2024-02-29T08:45:56.531" v="5924" actId="571"/>
          <ac:spMkLst>
            <pc:docMk/>
            <pc:sldMk cId="2101009440" sldId="266"/>
            <ac:spMk id="337" creationId="{BA7A5FBA-A439-C21F-10A5-E05ECCFCB41F}"/>
          </ac:spMkLst>
        </pc:spChg>
        <pc:spChg chg="mod">
          <ac:chgData name="冠辰 李" userId="a9b44f5b934ee55f" providerId="LiveId" clId="{31274805-68EE-463F-AFD3-872D886C7A09}" dt="2024-02-29T08:45:56.531" v="5924" actId="571"/>
          <ac:spMkLst>
            <pc:docMk/>
            <pc:sldMk cId="2101009440" sldId="266"/>
            <ac:spMk id="341" creationId="{C674A26A-1F3C-3AE7-6503-8310DFB1F251}"/>
          </ac:spMkLst>
        </pc:spChg>
        <pc:spChg chg="mod">
          <ac:chgData name="冠辰 李" userId="a9b44f5b934ee55f" providerId="LiveId" clId="{31274805-68EE-463F-AFD3-872D886C7A09}" dt="2024-02-29T08:45:56.531" v="5924" actId="571"/>
          <ac:spMkLst>
            <pc:docMk/>
            <pc:sldMk cId="2101009440" sldId="266"/>
            <ac:spMk id="343" creationId="{64EE064E-AF27-A2B4-1E4D-48B135F86A45}"/>
          </ac:spMkLst>
        </pc:spChg>
        <pc:grpChg chg="add del mod">
          <ac:chgData name="冠辰 李" userId="a9b44f5b934ee55f" providerId="LiveId" clId="{31274805-68EE-463F-AFD3-872D886C7A09}" dt="2024-02-29T08:47:44.505" v="5961" actId="165"/>
          <ac:grpSpMkLst>
            <pc:docMk/>
            <pc:sldMk cId="2101009440" sldId="266"/>
            <ac:grpSpMk id="3" creationId="{CBEAEDE2-9882-7431-410C-949CB1C8DF97}"/>
          </ac:grpSpMkLst>
        </pc:grpChg>
        <pc:grpChg chg="add del mod topLvl">
          <ac:chgData name="冠辰 李" userId="a9b44f5b934ee55f" providerId="LiveId" clId="{31274805-68EE-463F-AFD3-872D886C7A09}" dt="2024-02-29T09:01:57.287" v="6202" actId="165"/>
          <ac:grpSpMkLst>
            <pc:docMk/>
            <pc:sldMk cId="2101009440" sldId="266"/>
            <ac:grpSpMk id="4" creationId="{FC6F3E4E-9398-6289-4887-4695B2DF3DB7}"/>
          </ac:grpSpMkLst>
        </pc:grpChg>
        <pc:grpChg chg="add del mod">
          <ac:chgData name="冠辰 李" userId="a9b44f5b934ee55f" providerId="LiveId" clId="{31274805-68EE-463F-AFD3-872D886C7A09}" dt="2024-02-29T09:01:52.505" v="6201" actId="165"/>
          <ac:grpSpMkLst>
            <pc:docMk/>
            <pc:sldMk cId="2101009440" sldId="266"/>
            <ac:grpSpMk id="5" creationId="{C62F3D23-45EA-5D15-1D37-AE97DB9E8147}"/>
          </ac:grpSpMkLst>
        </pc:grpChg>
        <pc:grpChg chg="add mod">
          <ac:chgData name="冠辰 李" userId="a9b44f5b934ee55f" providerId="LiveId" clId="{31274805-68EE-463F-AFD3-872D886C7A09}" dt="2024-02-29T08:48:40.922" v="5971" actId="164"/>
          <ac:grpSpMkLst>
            <pc:docMk/>
            <pc:sldMk cId="2101009440" sldId="266"/>
            <ac:grpSpMk id="9" creationId="{93B2435B-0B7B-2B2D-3B84-ADDBE3D5A109}"/>
          </ac:grpSpMkLst>
        </pc:grpChg>
        <pc:grpChg chg="add del mod">
          <ac:chgData name="冠辰 李" userId="a9b44f5b934ee55f" providerId="LiveId" clId="{31274805-68EE-463F-AFD3-872D886C7A09}" dt="2024-02-29T08:54:00.414" v="6075" actId="478"/>
          <ac:grpSpMkLst>
            <pc:docMk/>
            <pc:sldMk cId="2101009440" sldId="266"/>
            <ac:grpSpMk id="10" creationId="{133E3269-659A-4359-9D17-CABFB25C364F}"/>
          </ac:grpSpMkLst>
        </pc:grpChg>
        <pc:grpChg chg="add del mod">
          <ac:chgData name="冠辰 李" userId="a9b44f5b934ee55f" providerId="LiveId" clId="{31274805-68EE-463F-AFD3-872D886C7A09}" dt="2024-02-29T08:53:37.278" v="6071" actId="478"/>
          <ac:grpSpMkLst>
            <pc:docMk/>
            <pc:sldMk cId="2101009440" sldId="266"/>
            <ac:grpSpMk id="11" creationId="{289F3F71-8154-44AD-8D36-68C25B0A349E}"/>
          </ac:grpSpMkLst>
        </pc:grpChg>
        <pc:grpChg chg="mod">
          <ac:chgData name="冠辰 李" userId="a9b44f5b934ee55f" providerId="LiveId" clId="{31274805-68EE-463F-AFD3-872D886C7A09}" dt="2024-02-29T08:48:54.528" v="5973"/>
          <ac:grpSpMkLst>
            <pc:docMk/>
            <pc:sldMk cId="2101009440" sldId="266"/>
            <ac:grpSpMk id="14" creationId="{B13CE015-54AD-4DB9-16C8-7BC8014928E3}"/>
          </ac:grpSpMkLst>
        </pc:grpChg>
        <pc:grpChg chg="mod">
          <ac:chgData name="冠辰 李" userId="a9b44f5b934ee55f" providerId="LiveId" clId="{31274805-68EE-463F-AFD3-872D886C7A09}" dt="2024-02-29T08:48:54.528" v="5973"/>
          <ac:grpSpMkLst>
            <pc:docMk/>
            <pc:sldMk cId="2101009440" sldId="266"/>
            <ac:grpSpMk id="16" creationId="{0F4074AF-75E6-3C9E-5015-38760A1EA38E}"/>
          </ac:grpSpMkLst>
        </pc:grpChg>
        <pc:grpChg chg="mod">
          <ac:chgData name="冠辰 李" userId="a9b44f5b934ee55f" providerId="LiveId" clId="{31274805-68EE-463F-AFD3-872D886C7A09}" dt="2024-02-29T08:48:54.528" v="5973"/>
          <ac:grpSpMkLst>
            <pc:docMk/>
            <pc:sldMk cId="2101009440" sldId="266"/>
            <ac:grpSpMk id="18" creationId="{3895A535-31D0-00A3-D3C7-18330E3F25DE}"/>
          </ac:grpSpMkLst>
        </pc:grpChg>
        <pc:grpChg chg="add del mod topLvl">
          <ac:chgData name="冠辰 李" userId="a9b44f5b934ee55f" providerId="LiveId" clId="{31274805-68EE-463F-AFD3-872D886C7A09}" dt="2024-02-29T09:00:30.134" v="6132" actId="165"/>
          <ac:grpSpMkLst>
            <pc:docMk/>
            <pc:sldMk cId="2101009440" sldId="266"/>
            <ac:grpSpMk id="24" creationId="{B7F35608-5C4B-B72A-FB48-D3E11A27EE1E}"/>
          </ac:grpSpMkLst>
        </pc:grpChg>
        <pc:grpChg chg="mod topLvl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25" creationId="{A3440CB5-F75E-98B1-F3DD-00B8A61D47D1}"/>
          </ac:grpSpMkLst>
        </pc:grpChg>
        <pc:grpChg chg="del mod topLvl">
          <ac:chgData name="冠辰 李" userId="a9b44f5b934ee55f" providerId="LiveId" clId="{31274805-68EE-463F-AFD3-872D886C7A09}" dt="2024-02-29T09:00:34.449" v="6133" actId="165"/>
          <ac:grpSpMkLst>
            <pc:docMk/>
            <pc:sldMk cId="2101009440" sldId="266"/>
            <ac:grpSpMk id="26" creationId="{3E0E50F3-C941-D69A-BD9D-87748F442FC1}"/>
          </ac:grpSpMkLst>
        </pc:grpChg>
        <pc:grpChg chg="del mod topLvl">
          <ac:chgData name="冠辰 李" userId="a9b44f5b934ee55f" providerId="LiveId" clId="{31274805-68EE-463F-AFD3-872D886C7A09}" dt="2024-02-29T09:00:40.494" v="6134" actId="165"/>
          <ac:grpSpMkLst>
            <pc:docMk/>
            <pc:sldMk cId="2101009440" sldId="266"/>
            <ac:grpSpMk id="28" creationId="{0FCADFF3-92DB-FF38-0695-742A757C4A27}"/>
          </ac:grpSpMkLst>
        </pc:grpChg>
        <pc:grpChg chg="add del mod">
          <ac:chgData name="冠辰 李" userId="a9b44f5b934ee55f" providerId="LiveId" clId="{31274805-68EE-463F-AFD3-872D886C7A09}" dt="2024-02-29T09:00:21.279" v="6130" actId="165"/>
          <ac:grpSpMkLst>
            <pc:docMk/>
            <pc:sldMk cId="2101009440" sldId="266"/>
            <ac:grpSpMk id="50" creationId="{0B4DE76B-D246-12B9-7C2F-894B718519B4}"/>
          </ac:grpSpMkLst>
        </pc:grpChg>
        <pc:grpChg chg="add del mod">
          <ac:chgData name="冠辰 李" userId="a9b44f5b934ee55f" providerId="LiveId" clId="{31274805-68EE-463F-AFD3-872D886C7A09}" dt="2024-02-29T09:01:02.170" v="6137" actId="478"/>
          <ac:grpSpMkLst>
            <pc:docMk/>
            <pc:sldMk cId="2101009440" sldId="266"/>
            <ac:grpSpMk id="51" creationId="{BB8B3F83-F566-F0E1-DE91-27537A645C0F}"/>
          </ac:grpSpMkLst>
        </pc:grpChg>
        <pc:grpChg chg="mod">
          <ac:chgData name="冠辰 李" userId="a9b44f5b934ee55f" providerId="LiveId" clId="{31274805-68EE-463F-AFD3-872D886C7A09}" dt="2024-02-29T08:53:39.618" v="6072"/>
          <ac:grpSpMkLst>
            <pc:docMk/>
            <pc:sldMk cId="2101009440" sldId="266"/>
            <ac:grpSpMk id="53" creationId="{BF6BCD7A-8385-F09D-3469-D000F813A810}"/>
          </ac:grpSpMkLst>
        </pc:grpChg>
        <pc:grpChg chg="add del mod">
          <ac:chgData name="冠辰 李" userId="a9b44f5b934ee55f" providerId="LiveId" clId="{31274805-68EE-463F-AFD3-872D886C7A09}" dt="2024-02-29T07:54:20.674" v="5154" actId="165"/>
          <ac:grpSpMkLst>
            <pc:docMk/>
            <pc:sldMk cId="2101009440" sldId="266"/>
            <ac:grpSpMk id="54" creationId="{CAF358C2-78DA-18AA-C821-237338D6F55E}"/>
          </ac:grpSpMkLst>
        </pc:grpChg>
        <pc:grpChg chg="mod">
          <ac:chgData name="冠辰 李" userId="a9b44f5b934ee55f" providerId="LiveId" clId="{31274805-68EE-463F-AFD3-872D886C7A09}" dt="2024-02-29T08:53:39.618" v="6072"/>
          <ac:grpSpMkLst>
            <pc:docMk/>
            <pc:sldMk cId="2101009440" sldId="266"/>
            <ac:grpSpMk id="59" creationId="{15987810-72C7-29E2-5CE6-31AD0A94DCB9}"/>
          </ac:grpSpMkLst>
        </pc:grpChg>
        <pc:grpChg chg="mod">
          <ac:chgData name="冠辰 李" userId="a9b44f5b934ee55f" providerId="LiveId" clId="{31274805-68EE-463F-AFD3-872D886C7A09}" dt="2024-02-29T08:53:39.618" v="6072"/>
          <ac:grpSpMkLst>
            <pc:docMk/>
            <pc:sldMk cId="2101009440" sldId="266"/>
            <ac:grpSpMk id="60" creationId="{72BCFDC8-AE8D-5C8C-C3CC-62915FBF483D}"/>
          </ac:grpSpMkLst>
        </pc:grpChg>
        <pc:grpChg chg="mod">
          <ac:chgData name="冠辰 李" userId="a9b44f5b934ee55f" providerId="LiveId" clId="{31274805-68EE-463F-AFD3-872D886C7A09}" dt="2024-02-29T08:53:39.618" v="6072"/>
          <ac:grpSpMkLst>
            <pc:docMk/>
            <pc:sldMk cId="2101009440" sldId="266"/>
            <ac:grpSpMk id="63" creationId="{BD2A58C5-C3ED-81B1-24D0-7725683822B6}"/>
          </ac:grpSpMkLst>
        </pc:grpChg>
        <pc:grpChg chg="add mod topLvl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65" creationId="{67BB37FF-9FCB-3D42-C679-43C982E9ECF7}"/>
          </ac:grpSpMkLst>
        </pc:grpChg>
        <pc:grpChg chg="mod">
          <ac:chgData name="冠辰 李" userId="a9b44f5b934ee55f" providerId="LiveId" clId="{31274805-68EE-463F-AFD3-872D886C7A09}" dt="2024-02-29T07:57:28.796" v="5267" actId="165"/>
          <ac:grpSpMkLst>
            <pc:docMk/>
            <pc:sldMk cId="2101009440" sldId="266"/>
            <ac:grpSpMk id="68" creationId="{7B6CDA00-7A00-1379-7AA8-C4D0BDF0957A}"/>
          </ac:grpSpMkLst>
        </pc:grpChg>
        <pc:grpChg chg="add del mod">
          <ac:chgData name="冠辰 李" userId="a9b44f5b934ee55f" providerId="LiveId" clId="{31274805-68EE-463F-AFD3-872D886C7A09}" dt="2024-02-29T09:01:16.769" v="6140" actId="478"/>
          <ac:grpSpMkLst>
            <pc:docMk/>
            <pc:sldMk cId="2101009440" sldId="266"/>
            <ac:grpSpMk id="70" creationId="{46E27BA6-F417-DD1A-013C-797236C003A2}"/>
          </ac:grpSpMkLst>
        </pc:grpChg>
        <pc:grpChg chg="mod">
          <ac:chgData name="冠辰 李" userId="a9b44f5b934ee55f" providerId="LiveId" clId="{31274805-68EE-463F-AFD3-872D886C7A09}" dt="2024-02-29T08:53:59.148" v="6074"/>
          <ac:grpSpMkLst>
            <pc:docMk/>
            <pc:sldMk cId="2101009440" sldId="266"/>
            <ac:grpSpMk id="71" creationId="{8721D0F2-D376-B9EB-03B0-C1A6895003F0}"/>
          </ac:grpSpMkLst>
        </pc:grpChg>
        <pc:grpChg chg="mod">
          <ac:chgData name="冠辰 李" userId="a9b44f5b934ee55f" providerId="LiveId" clId="{31274805-68EE-463F-AFD3-872D886C7A09}" dt="2024-02-29T08:53:59.148" v="6074"/>
          <ac:grpSpMkLst>
            <pc:docMk/>
            <pc:sldMk cId="2101009440" sldId="266"/>
            <ac:grpSpMk id="77" creationId="{5AEA4CDC-A8E5-A899-1AEC-8FF435194EAB}"/>
          </ac:grpSpMkLst>
        </pc:grpChg>
        <pc:grpChg chg="mod">
          <ac:chgData name="冠辰 李" userId="a9b44f5b934ee55f" providerId="LiveId" clId="{31274805-68EE-463F-AFD3-872D886C7A09}" dt="2024-02-29T08:53:59.148" v="6074"/>
          <ac:grpSpMkLst>
            <pc:docMk/>
            <pc:sldMk cId="2101009440" sldId="266"/>
            <ac:grpSpMk id="78" creationId="{A9605FA3-B6E1-5AD0-C013-B3A1CE5F7A30}"/>
          </ac:grpSpMkLst>
        </pc:grpChg>
        <pc:grpChg chg="mod">
          <ac:chgData name="冠辰 李" userId="a9b44f5b934ee55f" providerId="LiveId" clId="{31274805-68EE-463F-AFD3-872D886C7A09}" dt="2024-02-29T08:53:59.148" v="6074"/>
          <ac:grpSpMkLst>
            <pc:docMk/>
            <pc:sldMk cId="2101009440" sldId="266"/>
            <ac:grpSpMk id="80" creationId="{9F758FC1-AD29-8092-5AC2-DD6FA1832BD1}"/>
          </ac:grpSpMkLst>
        </pc:grpChg>
        <pc:grpChg chg="add del mod">
          <ac:chgData name="冠辰 李" userId="a9b44f5b934ee55f" providerId="LiveId" clId="{31274805-68EE-463F-AFD3-872D886C7A09}" dt="2024-02-29T08:11:06.338" v="5649" actId="165"/>
          <ac:grpSpMkLst>
            <pc:docMk/>
            <pc:sldMk cId="2101009440" sldId="266"/>
            <ac:grpSpMk id="84" creationId="{9A32ADED-35C0-2FF7-73EF-DC10B0EDE778}"/>
          </ac:grpSpMkLst>
        </pc:grpChg>
        <pc:grpChg chg="add del mod">
          <ac:chgData name="冠辰 李" userId="a9b44f5b934ee55f" providerId="LiveId" clId="{31274805-68EE-463F-AFD3-872D886C7A09}" dt="2024-02-29T07:58:33.854" v="5277" actId="165"/>
          <ac:grpSpMkLst>
            <pc:docMk/>
            <pc:sldMk cId="2101009440" sldId="266"/>
            <ac:grpSpMk id="85" creationId="{F189B4B0-6E4D-BAD7-ACE4-274DB21FF7C2}"/>
          </ac:grpSpMkLst>
        </pc:grpChg>
        <pc:grpChg chg="mod topLvl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91" creationId="{85E3EACF-DA96-DADE-597D-5C7D418E57A7}"/>
          </ac:grpSpMkLst>
        </pc:grpChg>
        <pc:grpChg chg="add mod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106" creationId="{A6F72456-944C-CA48-68B0-7C5D7C9CA0F5}"/>
          </ac:grpSpMkLst>
        </pc:grpChg>
        <pc:grpChg chg="add del mod">
          <ac:chgData name="冠辰 李" userId="a9b44f5b934ee55f" providerId="LiveId" clId="{31274805-68EE-463F-AFD3-872D886C7A09}" dt="2024-02-29T09:05:14.592" v="6223" actId="478"/>
          <ac:grpSpMkLst>
            <pc:docMk/>
            <pc:sldMk cId="2101009440" sldId="266"/>
            <ac:grpSpMk id="107" creationId="{86B24F63-EC8A-6A77-F58C-F09D1546F36D}"/>
          </ac:grpSpMkLst>
        </pc:grpChg>
        <pc:grpChg chg="mod">
          <ac:chgData name="冠辰 李" userId="a9b44f5b934ee55f" providerId="LiveId" clId="{31274805-68EE-463F-AFD3-872D886C7A09}" dt="2024-02-29T09:01:03.969" v="6138"/>
          <ac:grpSpMkLst>
            <pc:docMk/>
            <pc:sldMk cId="2101009440" sldId="266"/>
            <ac:grpSpMk id="108" creationId="{317377B1-6075-8BCA-1AAA-3D921083EECB}"/>
          </ac:grpSpMkLst>
        </pc:grpChg>
        <pc:grpChg chg="add mod topLvl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111" creationId="{F8D475C6-4255-42DB-99C4-0BB841E0711F}"/>
          </ac:grpSpMkLst>
        </pc:grpChg>
        <pc:grpChg chg="add del mod">
          <ac:chgData name="冠辰 李" userId="a9b44f5b934ee55f" providerId="LiveId" clId="{31274805-68EE-463F-AFD3-872D886C7A09}" dt="2024-02-29T09:05:13.919" v="6222" actId="478"/>
          <ac:grpSpMkLst>
            <pc:docMk/>
            <pc:sldMk cId="2101009440" sldId="266"/>
            <ac:grpSpMk id="123" creationId="{D58165F7-C198-C397-01A0-3616A12D98EC}"/>
          </ac:grpSpMkLst>
        </pc:grpChg>
        <pc:grpChg chg="mod">
          <ac:chgData name="冠辰 李" userId="a9b44f5b934ee55f" providerId="LiveId" clId="{31274805-68EE-463F-AFD3-872D886C7A09}" dt="2024-02-29T09:01:19.110" v="6141"/>
          <ac:grpSpMkLst>
            <pc:docMk/>
            <pc:sldMk cId="2101009440" sldId="266"/>
            <ac:grpSpMk id="124" creationId="{FB5C5352-1673-C22B-94FC-AD00F6CC22E9}"/>
          </ac:grpSpMkLst>
        </pc:grpChg>
        <pc:grpChg chg="mod">
          <ac:chgData name="冠辰 李" userId="a9b44f5b934ee55f" providerId="LiveId" clId="{31274805-68EE-463F-AFD3-872D886C7A09}" dt="2024-02-29T07:57:28.796" v="5267" actId="165"/>
          <ac:grpSpMkLst>
            <pc:docMk/>
            <pc:sldMk cId="2101009440" sldId="266"/>
            <ac:grpSpMk id="135" creationId="{3915DCF4-6F30-CCB7-5B62-B58C83E65E8F}"/>
          </ac:grpSpMkLst>
        </pc:grpChg>
        <pc:grpChg chg="mod">
          <ac:chgData name="冠辰 李" userId="a9b44f5b934ee55f" providerId="LiveId" clId="{31274805-68EE-463F-AFD3-872D886C7A09}" dt="2024-02-29T07:57:28.796" v="5267" actId="165"/>
          <ac:grpSpMkLst>
            <pc:docMk/>
            <pc:sldMk cId="2101009440" sldId="266"/>
            <ac:grpSpMk id="136" creationId="{357D0106-101E-1901-81B9-5C2E04685F5F}"/>
          </ac:grpSpMkLst>
        </pc:grpChg>
        <pc:grpChg chg="mod">
          <ac:chgData name="冠辰 李" userId="a9b44f5b934ee55f" providerId="LiveId" clId="{31274805-68EE-463F-AFD3-872D886C7A09}" dt="2024-02-29T07:57:28.796" v="5267" actId="165"/>
          <ac:grpSpMkLst>
            <pc:docMk/>
            <pc:sldMk cId="2101009440" sldId="266"/>
            <ac:grpSpMk id="137" creationId="{A7812DE5-7CAC-0E5D-0178-2FB1E27A240A}"/>
          </ac:grpSpMkLst>
        </pc:grpChg>
        <pc:grpChg chg="del mod topLvl">
          <ac:chgData name="冠辰 李" userId="a9b44f5b934ee55f" providerId="LiveId" clId="{31274805-68EE-463F-AFD3-872D886C7A09}" dt="2024-02-29T07:59:24.575" v="5289" actId="478"/>
          <ac:grpSpMkLst>
            <pc:docMk/>
            <pc:sldMk cId="2101009440" sldId="266"/>
            <ac:grpSpMk id="138" creationId="{B9D79AC5-36BA-F540-AB2D-5F2A823F2775}"/>
          </ac:grpSpMkLst>
        </pc:grpChg>
        <pc:grpChg chg="del mod topLvl">
          <ac:chgData name="冠辰 李" userId="a9b44f5b934ee55f" providerId="LiveId" clId="{31274805-68EE-463F-AFD3-872D886C7A09}" dt="2024-02-29T08:00:07.095" v="5290" actId="478"/>
          <ac:grpSpMkLst>
            <pc:docMk/>
            <pc:sldMk cId="2101009440" sldId="266"/>
            <ac:grpSpMk id="139" creationId="{3C737D29-E60B-8779-3138-450471414D29}"/>
          </ac:grpSpMkLst>
        </pc:grpChg>
        <pc:grpChg chg="add mod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141" creationId="{2C052859-4443-FF6A-3ECD-C815638E73A7}"/>
          </ac:grpSpMkLst>
        </pc:grpChg>
        <pc:grpChg chg="del mod topLvl">
          <ac:chgData name="冠辰 李" userId="a9b44f5b934ee55f" providerId="LiveId" clId="{31274805-68EE-463F-AFD3-872D886C7A09}" dt="2024-02-29T07:57:58.384" v="5270" actId="165"/>
          <ac:grpSpMkLst>
            <pc:docMk/>
            <pc:sldMk cId="2101009440" sldId="266"/>
            <ac:grpSpMk id="141" creationId="{E15E461D-8B6F-CE04-BD58-172BF24BB69F}"/>
          </ac:grpSpMkLst>
        </pc:grpChg>
        <pc:grpChg chg="add mod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143" creationId="{66EBF5FD-3671-BCAA-3821-B09E3657B502}"/>
          </ac:grpSpMkLst>
        </pc:grpChg>
        <pc:grpChg chg="mod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144" creationId="{7EE7B395-B14C-A981-527E-18FE0409A122}"/>
          </ac:grpSpMkLst>
        </pc:grpChg>
        <pc:grpChg chg="add mod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157" creationId="{FD96DEA5-7278-65F0-626F-FCA5E2FDCD95}"/>
          </ac:grpSpMkLst>
        </pc:grpChg>
        <pc:grpChg chg="mod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158" creationId="{AFD833BA-81CB-2BE9-F301-8336B953356C}"/>
          </ac:grpSpMkLst>
        </pc:grpChg>
        <pc:grpChg chg="del mod topLvl">
          <ac:chgData name="冠辰 李" userId="a9b44f5b934ee55f" providerId="LiveId" clId="{31274805-68EE-463F-AFD3-872D886C7A09}" dt="2024-02-29T07:59:13.066" v="5286" actId="478"/>
          <ac:grpSpMkLst>
            <pc:docMk/>
            <pc:sldMk cId="2101009440" sldId="266"/>
            <ac:grpSpMk id="160" creationId="{EFB9BBB8-2F15-5A10-AB09-F30D906CDE3D}"/>
          </ac:grpSpMkLst>
        </pc:grpChg>
        <pc:grpChg chg="add del mod">
          <ac:chgData name="冠辰 李" userId="a9b44f5b934ee55f" providerId="LiveId" clId="{31274805-68EE-463F-AFD3-872D886C7A09}" dt="2024-02-29T08:11:09.334" v="5650" actId="165"/>
          <ac:grpSpMkLst>
            <pc:docMk/>
            <pc:sldMk cId="2101009440" sldId="266"/>
            <ac:grpSpMk id="164" creationId="{DA606B56-1E13-DBC9-B852-D76207A9E618}"/>
          </ac:grpSpMkLst>
        </pc:grpChg>
        <pc:grpChg chg="add del mod">
          <ac:chgData name="冠辰 李" userId="a9b44f5b934ee55f" providerId="LiveId" clId="{31274805-68EE-463F-AFD3-872D886C7A09}" dt="2024-02-29T08:02:23.439" v="5316" actId="165"/>
          <ac:grpSpMkLst>
            <pc:docMk/>
            <pc:sldMk cId="2101009440" sldId="266"/>
            <ac:grpSpMk id="165" creationId="{9FAE610D-D073-120F-225C-AA47E9126BAA}"/>
          </ac:grpSpMkLst>
        </pc:grpChg>
        <pc:grpChg chg="del mod">
          <ac:chgData name="冠辰 李" userId="a9b44f5b934ee55f" providerId="LiveId" clId="{31274805-68EE-463F-AFD3-872D886C7A09}" dt="2024-02-29T07:57:28.796" v="5267" actId="165"/>
          <ac:grpSpMkLst>
            <pc:docMk/>
            <pc:sldMk cId="2101009440" sldId="266"/>
            <ac:grpSpMk id="166" creationId="{A72EB5D9-32D8-D783-CDE3-FE7C8C5ED95B}"/>
          </ac:grpSpMkLst>
        </pc:grpChg>
        <pc:grpChg chg="del mod topLvl">
          <ac:chgData name="冠辰 李" userId="a9b44f5b934ee55f" providerId="LiveId" clId="{31274805-68EE-463F-AFD3-872D886C7A09}" dt="2024-02-29T08:02:27.036" v="5317" actId="165"/>
          <ac:grpSpMkLst>
            <pc:docMk/>
            <pc:sldMk cId="2101009440" sldId="266"/>
            <ac:grpSpMk id="172" creationId="{9E3FEA7E-B574-0566-37E0-89C6822B04A0}"/>
          </ac:grpSpMkLst>
        </pc:grpChg>
        <pc:grpChg chg="del mod topLvl">
          <ac:chgData name="冠辰 李" userId="a9b44f5b934ee55f" providerId="LiveId" clId="{31274805-68EE-463F-AFD3-872D886C7A09}" dt="2024-02-29T08:03:16.571" v="5368" actId="478"/>
          <ac:grpSpMkLst>
            <pc:docMk/>
            <pc:sldMk cId="2101009440" sldId="266"/>
            <ac:grpSpMk id="175" creationId="{B6C44DFD-77BB-E205-409B-0C4DA4BD7F8A}"/>
          </ac:grpSpMkLst>
        </pc:grpChg>
        <pc:grpChg chg="add mod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189" creationId="{A8E2CD06-6775-4D76-5893-DDB12B49C182}"/>
          </ac:grpSpMkLst>
        </pc:grpChg>
        <pc:grpChg chg="add mod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190" creationId="{6386CEF8-BC70-51A9-F341-674995592908}"/>
          </ac:grpSpMkLst>
        </pc:grpChg>
        <pc:grpChg chg="add mod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217" creationId="{7791AC94-0DEF-866D-0D97-BD2DFA61DC01}"/>
          </ac:grpSpMkLst>
        </pc:grpChg>
        <pc:grpChg chg="add mod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218" creationId="{015D3A0F-D054-E248-29FA-4D014B284EFA}"/>
          </ac:grpSpMkLst>
        </pc:grpChg>
        <pc:grpChg chg="add mod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256" creationId="{FB79271A-CD54-E8C6-FD7B-FA8C7A9A295D}"/>
          </ac:grpSpMkLst>
        </pc:grpChg>
        <pc:grpChg chg="add mod">
          <ac:chgData name="冠辰 李" userId="a9b44f5b934ee55f" providerId="LiveId" clId="{31274805-68EE-463F-AFD3-872D886C7A09}" dt="2024-02-29T08:46:03.150" v="5925" actId="164"/>
          <ac:grpSpMkLst>
            <pc:docMk/>
            <pc:sldMk cId="2101009440" sldId="266"/>
            <ac:grpSpMk id="274" creationId="{20CA7977-BAD0-4781-4D8E-F3157DE05A37}"/>
          </ac:grpSpMkLst>
        </pc:grpChg>
        <pc:grpChg chg="add mod">
          <ac:chgData name="冠辰 李" userId="a9b44f5b934ee55f" providerId="LiveId" clId="{31274805-68EE-463F-AFD3-872D886C7A09}" dt="2024-02-29T08:46:03.150" v="5925" actId="164"/>
          <ac:grpSpMkLst>
            <pc:docMk/>
            <pc:sldMk cId="2101009440" sldId="266"/>
            <ac:grpSpMk id="275" creationId="{C45DE021-53A3-31BD-9BB4-9EE826117F64}"/>
          </ac:grpSpMkLst>
        </pc:grpChg>
        <pc:grpChg chg="add mod">
          <ac:chgData name="冠辰 李" userId="a9b44f5b934ee55f" providerId="LiveId" clId="{31274805-68EE-463F-AFD3-872D886C7A09}" dt="2024-02-29T08:42:14.319" v="5861" actId="164"/>
          <ac:grpSpMkLst>
            <pc:docMk/>
            <pc:sldMk cId="2101009440" sldId="266"/>
            <ac:grpSpMk id="282" creationId="{9FF68002-B308-0810-C6B0-DA13BA23D575}"/>
          </ac:grpSpMkLst>
        </pc:grpChg>
        <pc:grpChg chg="add mod">
          <ac:chgData name="冠辰 李" userId="a9b44f5b934ee55f" providerId="LiveId" clId="{31274805-68EE-463F-AFD3-872D886C7A09}" dt="2024-02-29T08:42:14.319" v="5861" actId="164"/>
          <ac:grpSpMkLst>
            <pc:docMk/>
            <pc:sldMk cId="2101009440" sldId="266"/>
            <ac:grpSpMk id="285" creationId="{CAD55774-DDFB-02B7-A3DF-3DB2F674A4B8}"/>
          </ac:grpSpMkLst>
        </pc:grpChg>
        <pc:grpChg chg="add del mod">
          <ac:chgData name="冠辰 李" userId="a9b44f5b934ee55f" providerId="LiveId" clId="{31274805-68EE-463F-AFD3-872D886C7A09}" dt="2024-02-29T08:42:23.681" v="5863" actId="478"/>
          <ac:grpSpMkLst>
            <pc:docMk/>
            <pc:sldMk cId="2101009440" sldId="266"/>
            <ac:grpSpMk id="290" creationId="{0665519F-E565-81F8-FCE8-6CC4CF37937D}"/>
          </ac:grpSpMkLst>
        </pc:grpChg>
        <pc:grpChg chg="add del mod">
          <ac:chgData name="冠辰 李" userId="a9b44f5b934ee55f" providerId="LiveId" clId="{31274805-68EE-463F-AFD3-872D886C7A09}" dt="2024-02-29T08:42:23.681" v="5863" actId="478"/>
          <ac:grpSpMkLst>
            <pc:docMk/>
            <pc:sldMk cId="2101009440" sldId="266"/>
            <ac:grpSpMk id="293" creationId="{10D7BA46-1F3E-552C-8B81-FFD516DB131F}"/>
          </ac:grpSpMkLst>
        </pc:grpChg>
        <pc:grpChg chg="add del mod">
          <ac:chgData name="冠辰 李" userId="a9b44f5b934ee55f" providerId="LiveId" clId="{31274805-68EE-463F-AFD3-872D886C7A09}" dt="2024-02-29T08:48:52.042" v="5972" actId="478"/>
          <ac:grpSpMkLst>
            <pc:docMk/>
            <pc:sldMk cId="2101009440" sldId="266"/>
            <ac:grpSpMk id="297" creationId="{561E5B17-C8FB-0F54-543B-655B598619FF}"/>
          </ac:grpSpMkLst>
        </pc:grpChg>
        <pc:grpChg chg="add del mod">
          <ac:chgData name="冠辰 李" userId="a9b44f5b934ee55f" providerId="LiveId" clId="{31274805-68EE-463F-AFD3-872D886C7A09}" dt="2024-02-29T08:43:43.054" v="5914" actId="478"/>
          <ac:grpSpMkLst>
            <pc:docMk/>
            <pc:sldMk cId="2101009440" sldId="266"/>
            <ac:grpSpMk id="299" creationId="{C1BC486A-4397-A541-03DE-B8607D991813}"/>
          </ac:grpSpMkLst>
        </pc:grpChg>
        <pc:grpChg chg="mod">
          <ac:chgData name="冠辰 李" userId="a9b44f5b934ee55f" providerId="LiveId" clId="{31274805-68EE-463F-AFD3-872D886C7A09}" dt="2024-02-29T08:42:30.848" v="5865"/>
          <ac:grpSpMkLst>
            <pc:docMk/>
            <pc:sldMk cId="2101009440" sldId="266"/>
            <ac:grpSpMk id="301" creationId="{787F9D73-0EE0-58B0-BDF9-4CA185B466D5}"/>
          </ac:grpSpMkLst>
        </pc:grpChg>
        <pc:grpChg chg="mod">
          <ac:chgData name="冠辰 李" userId="a9b44f5b934ee55f" providerId="LiveId" clId="{31274805-68EE-463F-AFD3-872D886C7A09}" dt="2024-02-29T08:42:30.848" v="5865"/>
          <ac:grpSpMkLst>
            <pc:docMk/>
            <pc:sldMk cId="2101009440" sldId="266"/>
            <ac:grpSpMk id="302" creationId="{1E9D3C14-ACFB-26E4-EF2B-B39B8D2A5022}"/>
          </ac:grpSpMkLst>
        </pc:grpChg>
        <pc:grpChg chg="add mod topLvl">
          <ac:chgData name="冠辰 李" userId="a9b44f5b934ee55f" providerId="LiveId" clId="{31274805-68EE-463F-AFD3-872D886C7A09}" dt="2024-02-29T09:17:55.970" v="6365" actId="1038"/>
          <ac:grpSpMkLst>
            <pc:docMk/>
            <pc:sldMk cId="2101009440" sldId="266"/>
            <ac:grpSpMk id="308" creationId="{1382B3C3-8392-C029-2ECD-738016498B81}"/>
          </ac:grpSpMkLst>
        </pc:grpChg>
        <pc:grpChg chg="add del mod topLvl">
          <ac:chgData name="冠辰 李" userId="a9b44f5b934ee55f" providerId="LiveId" clId="{31274805-68EE-463F-AFD3-872D886C7A09}" dt="2024-02-29T09:02:01.204" v="6203" actId="165"/>
          <ac:grpSpMkLst>
            <pc:docMk/>
            <pc:sldMk cId="2101009440" sldId="266"/>
            <ac:grpSpMk id="312" creationId="{3F3C6A87-57EE-ECBC-6D54-CC59CCADB11B}"/>
          </ac:grpSpMkLst>
        </pc:grpChg>
        <pc:grpChg chg="add del mod topLvl">
          <ac:chgData name="冠辰 李" userId="a9b44f5b934ee55f" providerId="LiveId" clId="{31274805-68EE-463F-AFD3-872D886C7A09}" dt="2024-02-29T08:47:49.210" v="5962" actId="165"/>
          <ac:grpSpMkLst>
            <pc:docMk/>
            <pc:sldMk cId="2101009440" sldId="266"/>
            <ac:grpSpMk id="317" creationId="{2D524AB5-80DD-5788-817E-4AFF10BA3662}"/>
          </ac:grpSpMkLst>
        </pc:grpChg>
        <pc:grpChg chg="mod topLvl">
          <ac:chgData name="冠辰 李" userId="a9b44f5b934ee55f" providerId="LiveId" clId="{31274805-68EE-463F-AFD3-872D886C7A09}" dt="2024-02-29T08:48:29.735" v="5968" actId="164"/>
          <ac:grpSpMkLst>
            <pc:docMk/>
            <pc:sldMk cId="2101009440" sldId="266"/>
            <ac:grpSpMk id="319" creationId="{A32DDFFD-C19A-3A44-837B-B0369484CFDA}"/>
          </ac:grpSpMkLst>
        </pc:grpChg>
        <pc:grpChg chg="mod topLvl">
          <ac:chgData name="冠辰 李" userId="a9b44f5b934ee55f" providerId="LiveId" clId="{31274805-68EE-463F-AFD3-872D886C7A09}" dt="2024-02-29T08:48:40.922" v="5971" actId="164"/>
          <ac:grpSpMkLst>
            <pc:docMk/>
            <pc:sldMk cId="2101009440" sldId="266"/>
            <ac:grpSpMk id="320" creationId="{1A6DD0BE-85E8-D2BF-8D43-8980F77F917E}"/>
          </ac:grpSpMkLst>
        </pc:grpChg>
        <pc:grpChg chg="add del mod">
          <ac:chgData name="冠辰 李" userId="a9b44f5b934ee55f" providerId="LiveId" clId="{31274805-68EE-463F-AFD3-872D886C7A09}" dt="2024-02-29T08:47:27.125" v="5958" actId="165"/>
          <ac:grpSpMkLst>
            <pc:docMk/>
            <pc:sldMk cId="2101009440" sldId="266"/>
            <ac:grpSpMk id="326" creationId="{63C8CCD8-9354-E01D-7C22-3F4D764B76E6}"/>
          </ac:grpSpMkLst>
        </pc:grpChg>
        <pc:grpChg chg="add mod">
          <ac:chgData name="冠辰 李" userId="a9b44f5b934ee55f" providerId="LiveId" clId="{31274805-68EE-463F-AFD3-872D886C7A09}" dt="2024-02-29T08:45:56.531" v="5924" actId="571"/>
          <ac:grpSpMkLst>
            <pc:docMk/>
            <pc:sldMk cId="2101009440" sldId="266"/>
            <ac:grpSpMk id="327" creationId="{224DD06D-52A7-8393-20B5-8D9FB01836F7}"/>
          </ac:grpSpMkLst>
        </pc:grpChg>
        <pc:grpChg chg="mod">
          <ac:chgData name="冠辰 李" userId="a9b44f5b934ee55f" providerId="LiveId" clId="{31274805-68EE-463F-AFD3-872D886C7A09}" dt="2024-02-29T08:45:56.531" v="5924" actId="571"/>
          <ac:grpSpMkLst>
            <pc:docMk/>
            <pc:sldMk cId="2101009440" sldId="266"/>
            <ac:grpSpMk id="328" creationId="{0BDC8B12-905C-09FB-C370-18F59DF5C305}"/>
          </ac:grpSpMkLst>
        </pc:grpChg>
        <pc:grpChg chg="mod">
          <ac:chgData name="冠辰 李" userId="a9b44f5b934ee55f" providerId="LiveId" clId="{31274805-68EE-463F-AFD3-872D886C7A09}" dt="2024-02-29T08:45:56.531" v="5924" actId="571"/>
          <ac:grpSpMkLst>
            <pc:docMk/>
            <pc:sldMk cId="2101009440" sldId="266"/>
            <ac:grpSpMk id="330" creationId="{F9A947FC-3303-45E7-ADCC-4740B92C9E35}"/>
          </ac:grpSpMkLst>
        </pc:grpChg>
        <pc:grpChg chg="add mod">
          <ac:chgData name="冠辰 李" userId="a9b44f5b934ee55f" providerId="LiveId" clId="{31274805-68EE-463F-AFD3-872D886C7A09}" dt="2024-02-29T08:45:56.531" v="5924" actId="571"/>
          <ac:grpSpMkLst>
            <pc:docMk/>
            <pc:sldMk cId="2101009440" sldId="266"/>
            <ac:grpSpMk id="336" creationId="{F696E218-9241-5B4A-D370-CA4C2E1731E6}"/>
          </ac:grpSpMkLst>
        </pc:grpChg>
        <pc:grpChg chg="mod">
          <ac:chgData name="冠辰 李" userId="a9b44f5b934ee55f" providerId="LiveId" clId="{31274805-68EE-463F-AFD3-872D886C7A09}" dt="2024-02-29T08:45:56.531" v="5924" actId="571"/>
          <ac:grpSpMkLst>
            <pc:docMk/>
            <pc:sldMk cId="2101009440" sldId="266"/>
            <ac:grpSpMk id="338" creationId="{1F4AEF41-7D87-9CB5-48A0-36BA9D701B2B}"/>
          </ac:grpSpMkLst>
        </pc:grpChg>
        <pc:grpChg chg="mod">
          <ac:chgData name="冠辰 李" userId="a9b44f5b934ee55f" providerId="LiveId" clId="{31274805-68EE-463F-AFD3-872D886C7A09}" dt="2024-02-29T08:45:56.531" v="5924" actId="571"/>
          <ac:grpSpMkLst>
            <pc:docMk/>
            <pc:sldMk cId="2101009440" sldId="266"/>
            <ac:grpSpMk id="339" creationId="{F1C2EE9A-15FB-F8AE-8A03-3ED9D7E59B4E}"/>
          </ac:grpSpMkLst>
        </pc:grpChg>
        <pc:grpChg chg="add del mod">
          <ac:chgData name="冠辰 李" userId="a9b44f5b934ee55f" providerId="LiveId" clId="{31274805-68EE-463F-AFD3-872D886C7A09}" dt="2024-02-29T08:48:52.042" v="5972" actId="478"/>
          <ac:grpSpMkLst>
            <pc:docMk/>
            <pc:sldMk cId="2101009440" sldId="266"/>
            <ac:grpSpMk id="345" creationId="{AF3DC815-D423-29E4-A7A3-1670C21F54F5}"/>
          </ac:grpSpMkLst>
        </pc:grpChg>
        <pc:picChg chg="add del mod">
          <ac:chgData name="冠辰 李" userId="a9b44f5b934ee55f" providerId="LiveId" clId="{31274805-68EE-463F-AFD3-872D886C7A09}" dt="2024-02-29T08:21:40.398" v="5738" actId="478"/>
          <ac:picMkLst>
            <pc:docMk/>
            <pc:sldMk cId="2101009440" sldId="266"/>
            <ac:picMk id="257" creationId="{80822A05-C101-AC4A-21A6-F7E177A54F40}"/>
          </ac:picMkLst>
        </pc:picChg>
        <pc:picChg chg="add mod ord modCrop">
          <ac:chgData name="冠辰 李" userId="a9b44f5b934ee55f" providerId="LiveId" clId="{31274805-68EE-463F-AFD3-872D886C7A09}" dt="2024-02-29T09:17:55.970" v="6365" actId="1038"/>
          <ac:picMkLst>
            <pc:docMk/>
            <pc:sldMk cId="2101009440" sldId="266"/>
            <ac:picMk id="260" creationId="{7E735DFC-5868-2DB4-AD2D-60FFE764D031}"/>
          </ac:picMkLst>
        </pc:picChg>
        <pc:picChg chg="add mod">
          <ac:chgData name="冠辰 李" userId="a9b44f5b934ee55f" providerId="LiveId" clId="{31274805-68EE-463F-AFD3-872D886C7A09}" dt="2024-02-29T09:17:55.970" v="6365" actId="1038"/>
          <ac:picMkLst>
            <pc:docMk/>
            <pc:sldMk cId="2101009440" sldId="266"/>
            <ac:picMk id="262" creationId="{0A981CFF-1DFB-DE61-98C6-0CFF19AEB46E}"/>
          </ac:picMkLst>
        </pc:picChg>
        <pc:picChg chg="add mod">
          <ac:chgData name="冠辰 李" userId="a9b44f5b934ee55f" providerId="LiveId" clId="{31274805-68EE-463F-AFD3-872D886C7A09}" dt="2024-02-29T09:17:55.970" v="6365" actId="1038"/>
          <ac:picMkLst>
            <pc:docMk/>
            <pc:sldMk cId="2101009440" sldId="266"/>
            <ac:picMk id="1026" creationId="{70E3B5B5-136F-771A-EE30-632BE0548FE5}"/>
          </ac:picMkLst>
        </pc:picChg>
        <pc:cxnChg chg="mod">
          <ac:chgData name="冠辰 李" userId="a9b44f5b934ee55f" providerId="LiveId" clId="{31274805-68EE-463F-AFD3-872D886C7A09}" dt="2024-02-29T08:48:54.528" v="5973"/>
          <ac:cxnSpMkLst>
            <pc:docMk/>
            <pc:sldMk cId="2101009440" sldId="266"/>
            <ac:cxnSpMk id="19" creationId="{B513AD68-9083-0B2B-E153-8BB819BDD9B7}"/>
          </ac:cxnSpMkLst>
        </pc:cxnChg>
        <pc:cxnChg chg="mod">
          <ac:chgData name="冠辰 李" userId="a9b44f5b934ee55f" providerId="LiveId" clId="{31274805-68EE-463F-AFD3-872D886C7A09}" dt="2024-02-29T08:53:37.278" v="6071" actId="478"/>
          <ac:cxnSpMkLst>
            <pc:docMk/>
            <pc:sldMk cId="2101009440" sldId="266"/>
            <ac:cxnSpMk id="21" creationId="{795F3F84-1A85-B9D9-F2AA-A3CE79D1C59B}"/>
          </ac:cxnSpMkLst>
        </pc:cxnChg>
        <pc:cxnChg chg="mod">
          <ac:chgData name="冠辰 李" userId="a9b44f5b934ee55f" providerId="LiveId" clId="{31274805-68EE-463F-AFD3-872D886C7A09}" dt="2024-02-29T08:53:37.278" v="6071" actId="478"/>
          <ac:cxnSpMkLst>
            <pc:docMk/>
            <pc:sldMk cId="2101009440" sldId="266"/>
            <ac:cxnSpMk id="23" creationId="{3BDC92FB-B69F-8D13-8A11-B38078CFE3FA}"/>
          </ac:cxnSpMkLst>
        </pc:cxnChg>
        <pc:cxnChg chg="mod topLvl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29" creationId="{C865FF6D-0039-84A0-9EA4-8BEF2DDF4A1E}"/>
          </ac:cxnSpMkLst>
        </pc:cxnChg>
        <pc:cxnChg chg="mod ord topLvl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31" creationId="{D0EA4035-9391-A982-9AB4-04F3B3F18027}"/>
          </ac:cxnSpMkLst>
        </pc:cxnChg>
        <pc:cxnChg chg="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33" creationId="{D54FB087-E572-DD2E-307D-BE77A402401C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36" creationId="{29AF96E5-7043-4605-E6FD-19913973027E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37" creationId="{A4D6F018-1698-E29E-8382-80C827480339}"/>
          </ac:cxnSpMkLst>
        </pc:cxnChg>
        <pc:cxnChg chg="mod">
          <ac:chgData name="冠辰 李" userId="a9b44f5b934ee55f" providerId="LiveId" clId="{31274805-68EE-463F-AFD3-872D886C7A09}" dt="2024-02-29T08:53:39.618" v="6072"/>
          <ac:cxnSpMkLst>
            <pc:docMk/>
            <pc:sldMk cId="2101009440" sldId="266"/>
            <ac:cxnSpMk id="64" creationId="{58A8B66D-F536-0F9E-0FD0-A02534BB74FD}"/>
          </ac:cxnSpMkLst>
        </pc:cxnChg>
        <pc:cxnChg chg="mod">
          <ac:chgData name="冠辰 李" userId="a9b44f5b934ee55f" providerId="LiveId" clId="{31274805-68EE-463F-AFD3-872D886C7A09}" dt="2024-02-29T07:57:28.796" v="5267" actId="165"/>
          <ac:cxnSpMkLst>
            <pc:docMk/>
            <pc:sldMk cId="2101009440" sldId="266"/>
            <ac:cxnSpMk id="66" creationId="{68B1AFB0-66DF-E537-7FE7-E1929C558F65}"/>
          </ac:cxnSpMkLst>
        </pc:cxnChg>
        <pc:cxnChg chg="mod">
          <ac:chgData name="冠辰 李" userId="a9b44f5b934ee55f" providerId="LiveId" clId="{31274805-68EE-463F-AFD3-872D886C7A09}" dt="2024-02-29T09:01:02.170" v="6137" actId="478"/>
          <ac:cxnSpMkLst>
            <pc:docMk/>
            <pc:sldMk cId="2101009440" sldId="266"/>
            <ac:cxnSpMk id="67" creationId="{A99D8BFE-5A99-DA7D-9A40-379A6C681E77}"/>
          </ac:cxnSpMkLst>
        </pc:cxnChg>
        <pc:cxnChg chg="mod">
          <ac:chgData name="冠辰 李" userId="a9b44f5b934ee55f" providerId="LiveId" clId="{31274805-68EE-463F-AFD3-872D886C7A09}" dt="2024-02-29T07:57:28.796" v="5267" actId="165"/>
          <ac:cxnSpMkLst>
            <pc:docMk/>
            <pc:sldMk cId="2101009440" sldId="266"/>
            <ac:cxnSpMk id="67" creationId="{AC94C6F8-6459-F5E2-41AE-2BC4FCC0EA5B}"/>
          </ac:cxnSpMkLst>
        </pc:cxnChg>
        <pc:cxnChg chg="mod">
          <ac:chgData name="冠辰 李" userId="a9b44f5b934ee55f" providerId="LiveId" clId="{31274805-68EE-463F-AFD3-872D886C7A09}" dt="2024-02-29T09:01:02.170" v="6137" actId="478"/>
          <ac:cxnSpMkLst>
            <pc:docMk/>
            <pc:sldMk cId="2101009440" sldId="266"/>
            <ac:cxnSpMk id="69" creationId="{4FFDD279-599F-9350-3013-3546198AB767}"/>
          </ac:cxnSpMkLst>
        </pc:cxnChg>
        <pc:cxnChg chg="mod">
          <ac:chgData name="冠辰 李" userId="a9b44f5b934ee55f" providerId="LiveId" clId="{31274805-68EE-463F-AFD3-872D886C7A09}" dt="2024-02-29T08:53:59.148" v="6074"/>
          <ac:cxnSpMkLst>
            <pc:docMk/>
            <pc:sldMk cId="2101009440" sldId="266"/>
            <ac:cxnSpMk id="81" creationId="{760F76F9-A100-E722-9C65-3E3F7A49A06B}"/>
          </ac:cxnSpMkLst>
        </pc:cxnChg>
        <pc:cxnChg chg="mod">
          <ac:chgData name="冠辰 李" userId="a9b44f5b934ee55f" providerId="LiveId" clId="{31274805-68EE-463F-AFD3-872D886C7A09}" dt="2024-02-29T09:01:16.769" v="6140" actId="478"/>
          <ac:cxnSpMkLst>
            <pc:docMk/>
            <pc:sldMk cId="2101009440" sldId="266"/>
            <ac:cxnSpMk id="84" creationId="{A3743677-F235-87E5-8138-C1DAC89A4D51}"/>
          </ac:cxnSpMkLst>
        </pc:cxnChg>
        <pc:cxnChg chg="mod">
          <ac:chgData name="冠辰 李" userId="a9b44f5b934ee55f" providerId="LiveId" clId="{31274805-68EE-463F-AFD3-872D886C7A09}" dt="2024-02-29T09:01:16.769" v="6140" actId="478"/>
          <ac:cxnSpMkLst>
            <pc:docMk/>
            <pc:sldMk cId="2101009440" sldId="266"/>
            <ac:cxnSpMk id="98" creationId="{832F2F64-612D-0041-3008-81DB24CB75CD}"/>
          </ac:cxnSpMkLst>
        </pc:cxnChg>
        <pc:cxnChg chg="mod">
          <ac:chgData name="冠辰 李" userId="a9b44f5b934ee55f" providerId="LiveId" clId="{31274805-68EE-463F-AFD3-872D886C7A09}" dt="2024-02-29T07:57:28.796" v="5267" actId="165"/>
          <ac:cxnSpMkLst>
            <pc:docMk/>
            <pc:sldMk cId="2101009440" sldId="266"/>
            <ac:cxnSpMk id="99" creationId="{66206026-22B5-E9C6-5B74-F2363D6313E6}"/>
          </ac:cxnSpMkLst>
        </pc:cxnChg>
        <pc:cxnChg chg="mod">
          <ac:chgData name="冠辰 李" userId="a9b44f5b934ee55f" providerId="LiveId" clId="{31274805-68EE-463F-AFD3-872D886C7A09}" dt="2024-02-29T07:57:28.796" v="5267" actId="165"/>
          <ac:cxnSpMkLst>
            <pc:docMk/>
            <pc:sldMk cId="2101009440" sldId="266"/>
            <ac:cxnSpMk id="100" creationId="{00C4B513-D8B4-7525-3EA6-B0EEDFF8F4CC}"/>
          </ac:cxnSpMkLst>
        </pc:cxnChg>
        <pc:cxnChg chg="add mod or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105" creationId="{5200A1D2-F2CB-3565-AA8B-616DDEE0DE9D}"/>
          </ac:cxnSpMkLst>
        </pc:cxnChg>
        <pc:cxnChg chg="mod">
          <ac:chgData name="冠辰 李" userId="a9b44f5b934ee55f" providerId="LiveId" clId="{31274805-68EE-463F-AFD3-872D886C7A09}" dt="2024-02-29T07:57:28.796" v="5267" actId="165"/>
          <ac:cxnSpMkLst>
            <pc:docMk/>
            <pc:sldMk cId="2101009440" sldId="266"/>
            <ac:cxnSpMk id="112" creationId="{631A66C4-4CF0-AA56-0BBD-1C37FD7B3348}"/>
          </ac:cxnSpMkLst>
        </pc:cxnChg>
        <pc:cxnChg chg="mod">
          <ac:chgData name="冠辰 李" userId="a9b44f5b934ee55f" providerId="LiveId" clId="{31274805-68EE-463F-AFD3-872D886C7A09}" dt="2024-02-29T07:57:28.796" v="5267" actId="165"/>
          <ac:cxnSpMkLst>
            <pc:docMk/>
            <pc:sldMk cId="2101009440" sldId="266"/>
            <ac:cxnSpMk id="113" creationId="{101D53ED-6BFD-99BA-19C1-304481600CB5}"/>
          </ac:cxnSpMkLst>
        </pc:cxnChg>
        <pc:cxnChg chg="mod">
          <ac:chgData name="冠辰 李" userId="a9b44f5b934ee55f" providerId="LiveId" clId="{31274805-68EE-463F-AFD3-872D886C7A09}" dt="2024-02-29T09:01:03.969" v="6138"/>
          <ac:cxnSpMkLst>
            <pc:docMk/>
            <pc:sldMk cId="2101009440" sldId="266"/>
            <ac:cxnSpMk id="113" creationId="{2AA34BC2-3310-4302-F2E0-FCA79C031E1D}"/>
          </ac:cxnSpMkLst>
        </pc:cxnChg>
        <pc:cxnChg chg="mod">
          <ac:chgData name="冠辰 李" userId="a9b44f5b934ee55f" providerId="LiveId" clId="{31274805-68EE-463F-AFD3-872D886C7A09}" dt="2024-02-29T09:02:53.929" v="6211" actId="1037"/>
          <ac:cxnSpMkLst>
            <pc:docMk/>
            <pc:sldMk cId="2101009440" sldId="266"/>
            <ac:cxnSpMk id="119" creationId="{E56A41D3-4491-4A05-E293-F65D2A71FBAE}"/>
          </ac:cxnSpMkLst>
        </pc:cxnChg>
        <pc:cxnChg chg="mod">
          <ac:chgData name="冠辰 李" userId="a9b44f5b934ee55f" providerId="LiveId" clId="{31274805-68EE-463F-AFD3-872D886C7A09}" dt="2024-02-29T09:05:14.592" v="6223" actId="478"/>
          <ac:cxnSpMkLst>
            <pc:docMk/>
            <pc:sldMk cId="2101009440" sldId="266"/>
            <ac:cxnSpMk id="120" creationId="{4AF0F676-9B47-D9BC-4BE8-7ECF91CFD341}"/>
          </ac:cxnSpMkLst>
        </pc:cxnChg>
        <pc:cxnChg chg="mod">
          <ac:chgData name="冠辰 李" userId="a9b44f5b934ee55f" providerId="LiveId" clId="{31274805-68EE-463F-AFD3-872D886C7A09}" dt="2024-02-29T09:05:14.592" v="6223" actId="478"/>
          <ac:cxnSpMkLst>
            <pc:docMk/>
            <pc:sldMk cId="2101009440" sldId="266"/>
            <ac:cxnSpMk id="122" creationId="{755A2476-BF55-3019-ABA4-391158DC0940}"/>
          </ac:cxnSpMkLst>
        </pc:cxnChg>
        <pc:cxnChg chg="mod">
          <ac:chgData name="冠辰 李" userId="a9b44f5b934ee55f" providerId="LiveId" clId="{31274805-68EE-463F-AFD3-872D886C7A09}" dt="2024-02-29T07:57:28.796" v="5267" actId="165"/>
          <ac:cxnSpMkLst>
            <pc:docMk/>
            <pc:sldMk cId="2101009440" sldId="266"/>
            <ac:cxnSpMk id="124" creationId="{3B16E81D-B90E-D4E1-17DF-AB8FD112BDCA}"/>
          </ac:cxnSpMkLst>
        </pc:cxnChg>
        <pc:cxnChg chg="mod">
          <ac:chgData name="冠辰 李" userId="a9b44f5b934ee55f" providerId="LiveId" clId="{31274805-68EE-463F-AFD3-872D886C7A09}" dt="2024-02-29T07:57:28.796" v="5267" actId="165"/>
          <ac:cxnSpMkLst>
            <pc:docMk/>
            <pc:sldMk cId="2101009440" sldId="266"/>
            <ac:cxnSpMk id="125" creationId="{96810FAC-4336-2BD5-6181-54AA4C2CBD6D}"/>
          </ac:cxnSpMkLst>
        </pc:cxnChg>
        <pc:cxnChg chg="mod">
          <ac:chgData name="冠辰 李" userId="a9b44f5b934ee55f" providerId="LiveId" clId="{31274805-68EE-463F-AFD3-872D886C7A09}" dt="2024-02-29T09:01:19.110" v="6141"/>
          <ac:cxnSpMkLst>
            <pc:docMk/>
            <pc:sldMk cId="2101009440" sldId="266"/>
            <ac:cxnSpMk id="128" creationId="{C2279C36-29EE-5A13-ECAD-64ABB4048FD9}"/>
          </ac:cxnSpMkLst>
        </pc:cxnChg>
        <pc:cxnChg chg="mod">
          <ac:chgData name="冠辰 李" userId="a9b44f5b934ee55f" providerId="LiveId" clId="{31274805-68EE-463F-AFD3-872D886C7A09}" dt="2024-02-29T09:02:40.658" v="6210" actId="1036"/>
          <ac:cxnSpMkLst>
            <pc:docMk/>
            <pc:sldMk cId="2101009440" sldId="266"/>
            <ac:cxnSpMk id="135" creationId="{13538133-9388-B24D-14E3-8F9A910A316D}"/>
          </ac:cxnSpMkLst>
        </pc:cxnChg>
        <pc:cxnChg chg="mod">
          <ac:chgData name="冠辰 李" userId="a9b44f5b934ee55f" providerId="LiveId" clId="{31274805-68EE-463F-AFD3-872D886C7A09}" dt="2024-02-29T09:05:13.919" v="6222" actId="478"/>
          <ac:cxnSpMkLst>
            <pc:docMk/>
            <pc:sldMk cId="2101009440" sldId="266"/>
            <ac:cxnSpMk id="136" creationId="{BB9F2B18-E18A-17F3-0E3B-54393D9CCDC3}"/>
          </ac:cxnSpMkLst>
        </pc:cxnChg>
        <pc:cxnChg chg="mod">
          <ac:chgData name="冠辰 李" userId="a9b44f5b934ee55f" providerId="LiveId" clId="{31274805-68EE-463F-AFD3-872D886C7A09}" dt="2024-02-29T09:05:13.919" v="6222" actId="478"/>
          <ac:cxnSpMkLst>
            <pc:docMk/>
            <pc:sldMk cId="2101009440" sldId="266"/>
            <ac:cxnSpMk id="138" creationId="{90BE7C4B-DDAB-FB58-D41B-1FB77F24DBD2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139" creationId="{95BC7A41-9C3C-8816-D5E3-9BE31A99B2E7}"/>
          </ac:cxnSpMkLst>
        </pc:cxnChg>
        <pc:cxnChg chg="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147" creationId="{5D50A736-78AD-F238-83CE-992F64D7E0B5}"/>
          </ac:cxnSpMkLst>
        </pc:cxnChg>
        <pc:cxnChg chg="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153" creationId="{1945C3ED-E178-96CB-0AE1-C68D3F100086}"/>
          </ac:cxnSpMkLst>
        </pc:cxnChg>
        <pc:cxnChg chg="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154" creationId="{0A3EDB57-76C3-D9B4-76DD-3DC82C577536}"/>
          </ac:cxnSpMkLst>
        </pc:cxnChg>
        <pc:cxnChg chg="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156" creationId="{D2E801DB-8C6E-1395-FE1A-FE1DD42C1117}"/>
          </ac:cxnSpMkLst>
        </pc:cxnChg>
        <pc:cxnChg chg="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165" creationId="{376DDC35-6B93-535B-B75C-5EC7E6CC841E}"/>
          </ac:cxnSpMkLst>
        </pc:cxnChg>
        <pc:cxnChg chg="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179" creationId="{8330D8B3-9BFB-4867-682B-8A8F83F313E1}"/>
          </ac:cxnSpMkLst>
        </pc:cxnChg>
        <pc:cxnChg chg="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180" creationId="{05416CC7-6274-3C3D-F6AE-149D5A961CE3}"/>
          </ac:cxnSpMkLst>
        </pc:cxnChg>
        <pc:cxnChg chg="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187" creationId="{B706C81B-695E-42A6-3413-8A60784F0697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210" creationId="{6B40E12C-5062-EB46-3ADB-4BA2F9F5E844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212" creationId="{761BBCB5-B2F1-8D77-7A1F-2180EC83C447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216" creationId="{D800B73B-DC58-B698-DB77-66307C6BAABD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221" creationId="{5D2B8E5C-470B-7662-75AF-D11A7D0B97D0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225" creationId="{373CB3EB-F935-F476-10D0-030052C01673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229" creationId="{ED08BB3E-1E8E-B9D5-9761-8374DD3D199F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235" creationId="{8A1FAF43-61BF-5459-3BD3-D38F2131AE5E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243" creationId="{D0285D12-C4C7-1AED-36DB-8E9D6D34E1D6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247" creationId="{CA5ED469-C8B8-49B4-977D-8FA88E308C4B}"/>
          </ac:cxnSpMkLst>
        </pc:cxnChg>
        <pc:cxnChg chg="add 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251" creationId="{17980EC2-38A3-6AA0-2BC3-51A05F5FE2D3}"/>
          </ac:cxnSpMkLst>
        </pc:cxnChg>
        <pc:cxnChg chg="add mod">
          <ac:chgData name="冠辰 李" userId="a9b44f5b934ee55f" providerId="LiveId" clId="{31274805-68EE-463F-AFD3-872D886C7A09}" dt="2024-02-29T08:48:52.042" v="5972" actId="478"/>
          <ac:cxnSpMkLst>
            <pc:docMk/>
            <pc:sldMk cId="2101009440" sldId="266"/>
            <ac:cxnSpMk id="270" creationId="{566E73E0-FFF4-FC49-0F80-DEA1FC329947}"/>
          </ac:cxnSpMkLst>
        </pc:cxnChg>
        <pc:cxnChg chg="add del mod">
          <ac:chgData name="冠辰 李" userId="a9b44f5b934ee55f" providerId="LiveId" clId="{31274805-68EE-463F-AFD3-872D886C7A09}" dt="2024-02-29T08:41:25.897" v="5820" actId="478"/>
          <ac:cxnSpMkLst>
            <pc:docMk/>
            <pc:sldMk cId="2101009440" sldId="266"/>
            <ac:cxnSpMk id="271" creationId="{9B7DCB4C-1936-86AF-C209-FE624850EEB6}"/>
          </ac:cxnSpMkLst>
        </pc:cxnChg>
        <pc:cxnChg chg="mod">
          <ac:chgData name="冠辰 李" userId="a9b44f5b934ee55f" providerId="LiveId" clId="{31274805-68EE-463F-AFD3-872D886C7A09}" dt="2024-02-29T08:48:52.042" v="5972" actId="478"/>
          <ac:cxnSpMkLst>
            <pc:docMk/>
            <pc:sldMk cId="2101009440" sldId="266"/>
            <ac:cxnSpMk id="277" creationId="{4EE15148-9BFB-B3E3-17B3-4B3F3A3849F8}"/>
          </ac:cxnSpMkLst>
        </pc:cxnChg>
        <pc:cxnChg chg="del mod">
          <ac:chgData name="冠辰 李" userId="a9b44f5b934ee55f" providerId="LiveId" clId="{31274805-68EE-463F-AFD3-872D886C7A09}" dt="2024-02-29T08:41:23.682" v="5819" actId="478"/>
          <ac:cxnSpMkLst>
            <pc:docMk/>
            <pc:sldMk cId="2101009440" sldId="266"/>
            <ac:cxnSpMk id="278" creationId="{D14D5BA9-4117-DD80-1FD2-DA8305841D9A}"/>
          </ac:cxnSpMkLst>
        </pc:cxnChg>
        <pc:cxnChg chg="add mod">
          <ac:chgData name="冠辰 李" userId="a9b44f5b934ee55f" providerId="LiveId" clId="{31274805-68EE-463F-AFD3-872D886C7A09}" dt="2024-02-29T08:46:03.150" v="5925" actId="164"/>
          <ac:cxnSpMkLst>
            <pc:docMk/>
            <pc:sldMk cId="2101009440" sldId="266"/>
            <ac:cxnSpMk id="280" creationId="{938BD66B-CA26-7A8F-F0B3-14703D5D3A38}"/>
          </ac:cxnSpMkLst>
        </pc:cxnChg>
        <pc:cxnChg chg="mod">
          <ac:chgData name="冠辰 李" userId="a9b44f5b934ee55f" providerId="LiveId" clId="{31274805-68EE-463F-AFD3-872D886C7A09}" dt="2024-02-29T08:48:52.042" v="5972" actId="478"/>
          <ac:cxnSpMkLst>
            <pc:docMk/>
            <pc:sldMk cId="2101009440" sldId="266"/>
            <ac:cxnSpMk id="284" creationId="{01FB8FAA-1159-C70C-6BDA-FC7F5C9F2937}"/>
          </ac:cxnSpMkLst>
        </pc:cxnChg>
        <pc:cxnChg chg="mod">
          <ac:chgData name="冠辰 李" userId="a9b44f5b934ee55f" providerId="LiveId" clId="{31274805-68EE-463F-AFD3-872D886C7A09}" dt="2024-02-29T08:48:52.042" v="5972" actId="478"/>
          <ac:cxnSpMkLst>
            <pc:docMk/>
            <pc:sldMk cId="2101009440" sldId="266"/>
            <ac:cxnSpMk id="287" creationId="{BD24D7B0-2E06-B33D-B8F0-95F6191011A8}"/>
          </ac:cxnSpMkLst>
        </pc:cxnChg>
        <pc:cxnChg chg="add mod">
          <ac:chgData name="冠辰 李" userId="a9b44f5b934ee55f" providerId="LiveId" clId="{31274805-68EE-463F-AFD3-872D886C7A09}" dt="2024-02-29T08:42:14.319" v="5861" actId="164"/>
          <ac:cxnSpMkLst>
            <pc:docMk/>
            <pc:sldMk cId="2101009440" sldId="266"/>
            <ac:cxnSpMk id="288" creationId="{A261143E-9EE9-DE27-7F3B-A876C5E57E12}"/>
          </ac:cxnSpMkLst>
        </pc:cxnChg>
        <pc:cxnChg chg="mod">
          <ac:chgData name="冠辰 李" userId="a9b44f5b934ee55f" providerId="LiveId" clId="{31274805-68EE-463F-AFD3-872D886C7A09}" dt="2024-02-29T08:42:23.681" v="5863" actId="478"/>
          <ac:cxnSpMkLst>
            <pc:docMk/>
            <pc:sldMk cId="2101009440" sldId="266"/>
            <ac:cxnSpMk id="292" creationId="{AA84A109-13C8-DDDD-A303-83AB8F510674}"/>
          </ac:cxnSpMkLst>
        </pc:cxnChg>
        <pc:cxnChg chg="mod">
          <ac:chgData name="冠辰 李" userId="a9b44f5b934ee55f" providerId="LiveId" clId="{31274805-68EE-463F-AFD3-872D886C7A09}" dt="2024-02-29T08:42:23.681" v="5863" actId="478"/>
          <ac:cxnSpMkLst>
            <pc:docMk/>
            <pc:sldMk cId="2101009440" sldId="266"/>
            <ac:cxnSpMk id="295" creationId="{7CFA7608-07A8-7511-BCB3-50522AEBDDB1}"/>
          </ac:cxnSpMkLst>
        </pc:cxnChg>
        <pc:cxnChg chg="add del mod">
          <ac:chgData name="冠辰 李" userId="a9b44f5b934ee55f" providerId="LiveId" clId="{31274805-68EE-463F-AFD3-872D886C7A09}" dt="2024-02-29T08:42:23.681" v="5863" actId="478"/>
          <ac:cxnSpMkLst>
            <pc:docMk/>
            <pc:sldMk cId="2101009440" sldId="266"/>
            <ac:cxnSpMk id="296" creationId="{C122A849-4108-8F4E-F0D9-6E0987508BC2}"/>
          </ac:cxnSpMkLst>
        </pc:cxnChg>
        <pc:cxnChg chg="del mod">
          <ac:chgData name="冠辰 李" userId="a9b44f5b934ee55f" providerId="LiveId" clId="{31274805-68EE-463F-AFD3-872D886C7A09}" dt="2024-02-29T08:43:38.709" v="5913" actId="478"/>
          <ac:cxnSpMkLst>
            <pc:docMk/>
            <pc:sldMk cId="2101009440" sldId="266"/>
            <ac:cxnSpMk id="303" creationId="{2294F38B-5D30-FD28-79FA-64B2453D74FA}"/>
          </ac:cxnSpMkLst>
        </pc:cxnChg>
        <pc:cxnChg chg="mod">
          <ac:chgData name="冠辰 李" userId="a9b44f5b934ee55f" providerId="LiveId" clId="{31274805-68EE-463F-AFD3-872D886C7A09}" dt="2024-02-29T08:43:43.054" v="5914" actId="478"/>
          <ac:cxnSpMkLst>
            <pc:docMk/>
            <pc:sldMk cId="2101009440" sldId="266"/>
            <ac:cxnSpMk id="305" creationId="{148FBCD9-7303-91B7-2F33-6D58BB4179B1}"/>
          </ac:cxnSpMkLst>
        </pc:cxnChg>
        <pc:cxnChg chg="mod">
          <ac:chgData name="冠辰 李" userId="a9b44f5b934ee55f" providerId="LiveId" clId="{31274805-68EE-463F-AFD3-872D886C7A09}" dt="2024-02-29T08:43:43.054" v="5914" actId="478"/>
          <ac:cxnSpMkLst>
            <pc:docMk/>
            <pc:sldMk cId="2101009440" sldId="266"/>
            <ac:cxnSpMk id="307" creationId="{C5FFB9D8-2F96-3225-D309-3AF3EC47CF24}"/>
          </ac:cxnSpMkLst>
        </pc:cxnChg>
        <pc:cxnChg chg="mod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310" creationId="{86CD053D-E1CD-89EF-A98C-BCEA864FBEE1}"/>
          </ac:cxnSpMkLst>
        </pc:cxnChg>
        <pc:cxnChg chg="mod ord topLvl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314" creationId="{DC7CF446-593A-85E1-A705-6FAF5B0BC59B}"/>
          </ac:cxnSpMkLst>
        </pc:cxnChg>
        <pc:cxnChg chg="add mod topLvl">
          <ac:chgData name="冠辰 李" userId="a9b44f5b934ee55f" providerId="LiveId" clId="{31274805-68EE-463F-AFD3-872D886C7A09}" dt="2024-02-29T09:17:55.970" v="6365" actId="1038"/>
          <ac:cxnSpMkLst>
            <pc:docMk/>
            <pc:sldMk cId="2101009440" sldId="266"/>
            <ac:cxnSpMk id="316" creationId="{5BC390C0-4222-E071-FEF5-22342DC59FFE}"/>
          </ac:cxnSpMkLst>
        </pc:cxnChg>
        <pc:cxnChg chg="mod topLvl">
          <ac:chgData name="冠辰 李" userId="a9b44f5b934ee55f" providerId="LiveId" clId="{31274805-68EE-463F-AFD3-872D886C7A09}" dt="2024-02-29T08:48:29.735" v="5968" actId="164"/>
          <ac:cxnSpMkLst>
            <pc:docMk/>
            <pc:sldMk cId="2101009440" sldId="266"/>
            <ac:cxnSpMk id="321" creationId="{44A792C1-98F0-FBBB-B98F-20678CC944F0}"/>
          </ac:cxnSpMkLst>
        </pc:cxnChg>
        <pc:cxnChg chg="mod">
          <ac:chgData name="冠辰 李" userId="a9b44f5b934ee55f" providerId="LiveId" clId="{31274805-68EE-463F-AFD3-872D886C7A09}" dt="2024-02-29T08:54:00.414" v="6075" actId="478"/>
          <ac:cxnSpMkLst>
            <pc:docMk/>
            <pc:sldMk cId="2101009440" sldId="266"/>
            <ac:cxnSpMk id="323" creationId="{8CFB7323-CAE8-0831-5BD1-445C3CCF7203}"/>
          </ac:cxnSpMkLst>
        </pc:cxnChg>
        <pc:cxnChg chg="mod">
          <ac:chgData name="冠辰 李" userId="a9b44f5b934ee55f" providerId="LiveId" clId="{31274805-68EE-463F-AFD3-872D886C7A09}" dt="2024-02-29T08:54:00.414" v="6075" actId="478"/>
          <ac:cxnSpMkLst>
            <pc:docMk/>
            <pc:sldMk cId="2101009440" sldId="266"/>
            <ac:cxnSpMk id="325" creationId="{EBA5219B-C3A4-5652-A424-4DCDD01DB41D}"/>
          </ac:cxnSpMkLst>
        </pc:cxnChg>
        <pc:cxnChg chg="mod">
          <ac:chgData name="冠辰 李" userId="a9b44f5b934ee55f" providerId="LiveId" clId="{31274805-68EE-463F-AFD3-872D886C7A09}" dt="2024-02-29T08:45:56.531" v="5924" actId="571"/>
          <ac:cxnSpMkLst>
            <pc:docMk/>
            <pc:sldMk cId="2101009440" sldId="266"/>
            <ac:cxnSpMk id="331" creationId="{FAFCDFBC-5D1E-6F43-0643-1C788B445942}"/>
          </ac:cxnSpMkLst>
        </pc:cxnChg>
        <pc:cxnChg chg="mod">
          <ac:chgData name="冠辰 李" userId="a9b44f5b934ee55f" providerId="LiveId" clId="{31274805-68EE-463F-AFD3-872D886C7A09}" dt="2024-02-29T08:45:56.531" v="5924" actId="571"/>
          <ac:cxnSpMkLst>
            <pc:docMk/>
            <pc:sldMk cId="2101009440" sldId="266"/>
            <ac:cxnSpMk id="333" creationId="{7C5E974A-65C3-9A97-852E-DB3D5F3BF285}"/>
          </ac:cxnSpMkLst>
        </pc:cxnChg>
        <pc:cxnChg chg="mod">
          <ac:chgData name="冠辰 李" userId="a9b44f5b934ee55f" providerId="LiveId" clId="{31274805-68EE-463F-AFD3-872D886C7A09}" dt="2024-02-29T08:45:56.531" v="5924" actId="571"/>
          <ac:cxnSpMkLst>
            <pc:docMk/>
            <pc:sldMk cId="2101009440" sldId="266"/>
            <ac:cxnSpMk id="335" creationId="{1808082C-0E4B-4C37-5F3E-CA3E1945BDE3}"/>
          </ac:cxnSpMkLst>
        </pc:cxnChg>
        <pc:cxnChg chg="mod">
          <ac:chgData name="冠辰 李" userId="a9b44f5b934ee55f" providerId="LiveId" clId="{31274805-68EE-463F-AFD3-872D886C7A09}" dt="2024-02-29T08:45:56.531" v="5924" actId="571"/>
          <ac:cxnSpMkLst>
            <pc:docMk/>
            <pc:sldMk cId="2101009440" sldId="266"/>
            <ac:cxnSpMk id="340" creationId="{8797EB27-87DA-62DB-AF3A-51B79DFC9FF0}"/>
          </ac:cxnSpMkLst>
        </pc:cxnChg>
        <pc:cxnChg chg="mod">
          <ac:chgData name="冠辰 李" userId="a9b44f5b934ee55f" providerId="LiveId" clId="{31274805-68EE-463F-AFD3-872D886C7A09}" dt="2024-02-29T08:45:56.531" v="5924" actId="571"/>
          <ac:cxnSpMkLst>
            <pc:docMk/>
            <pc:sldMk cId="2101009440" sldId="266"/>
            <ac:cxnSpMk id="342" creationId="{130B531A-9267-6CC9-A1C5-599E2425D435}"/>
          </ac:cxnSpMkLst>
        </pc:cxnChg>
        <pc:cxnChg chg="mod">
          <ac:chgData name="冠辰 李" userId="a9b44f5b934ee55f" providerId="LiveId" clId="{31274805-68EE-463F-AFD3-872D886C7A09}" dt="2024-02-29T08:45:56.531" v="5924" actId="571"/>
          <ac:cxnSpMkLst>
            <pc:docMk/>
            <pc:sldMk cId="2101009440" sldId="266"/>
            <ac:cxnSpMk id="344" creationId="{BB5E607C-A52C-09B8-8455-DF33CAB28F62}"/>
          </ac:cxnSpMkLst>
        </pc:cxnChg>
      </pc:sldChg>
      <pc:sldChg chg="addSp delSp modSp new mod">
        <pc:chgData name="冠辰 李" userId="a9b44f5b934ee55f" providerId="LiveId" clId="{31274805-68EE-463F-AFD3-872D886C7A09}" dt="2024-03-10T13:11:54.268" v="7163" actId="1076"/>
        <pc:sldMkLst>
          <pc:docMk/>
          <pc:sldMk cId="3177746777" sldId="267"/>
        </pc:sldMkLst>
        <pc:spChg chg="del">
          <ac:chgData name="冠辰 李" userId="a9b44f5b934ee55f" providerId="LiveId" clId="{31274805-68EE-463F-AFD3-872D886C7A09}" dt="2024-03-10T12:33:29.637" v="6370" actId="478"/>
          <ac:spMkLst>
            <pc:docMk/>
            <pc:sldMk cId="3177746777" sldId="267"/>
            <ac:spMk id="2" creationId="{3496C10F-C19A-A98B-F6B8-8215CBFE17BA}"/>
          </ac:spMkLst>
        </pc:spChg>
        <pc:spChg chg="del">
          <ac:chgData name="冠辰 李" userId="a9b44f5b934ee55f" providerId="LiveId" clId="{31274805-68EE-463F-AFD3-872D886C7A09}" dt="2024-03-10T12:33:31.628" v="6371" actId="478"/>
          <ac:spMkLst>
            <pc:docMk/>
            <pc:sldMk cId="3177746777" sldId="267"/>
            <ac:spMk id="3" creationId="{680F5237-2A6E-791D-9B9B-820101BE1A9F}"/>
          </ac:spMkLst>
        </pc:spChg>
        <pc:spChg chg="add mod">
          <ac:chgData name="冠辰 李" userId="a9b44f5b934ee55f" providerId="LiveId" clId="{31274805-68EE-463F-AFD3-872D886C7A09}" dt="2024-03-10T12:59:42.022" v="6580" actId="12788"/>
          <ac:spMkLst>
            <pc:docMk/>
            <pc:sldMk cId="3177746777" sldId="267"/>
            <ac:spMk id="22" creationId="{F3ED304E-A6F4-0FFA-053D-A6693B74CAB6}"/>
          </ac:spMkLst>
        </pc:spChg>
        <pc:spChg chg="add mod">
          <ac:chgData name="冠辰 李" userId="a9b44f5b934ee55f" providerId="LiveId" clId="{31274805-68EE-463F-AFD3-872D886C7A09}" dt="2024-03-10T12:59:33.171" v="6579" actId="12788"/>
          <ac:spMkLst>
            <pc:docMk/>
            <pc:sldMk cId="3177746777" sldId="267"/>
            <ac:spMk id="23" creationId="{F1C47E58-1CCE-D755-DBEB-CAC6B85DDA3D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24" creationId="{5A70A018-E90C-07D9-8F76-2945BC923A9A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25" creationId="{EAF02540-D216-657B-68B3-AEA16D234A31}"/>
          </ac:spMkLst>
        </pc:spChg>
        <pc:spChg chg="add mod">
          <ac:chgData name="冠辰 李" userId="a9b44f5b934ee55f" providerId="LiveId" clId="{31274805-68EE-463F-AFD3-872D886C7A09}" dt="2024-03-10T13:04:46.477" v="6729" actId="12789"/>
          <ac:spMkLst>
            <pc:docMk/>
            <pc:sldMk cId="3177746777" sldId="267"/>
            <ac:spMk id="26" creationId="{324AA172-FFF8-0F72-31EA-FE2852CF9EB9}"/>
          </ac:spMkLst>
        </pc:spChg>
        <pc:spChg chg="add del mod">
          <ac:chgData name="冠辰 李" userId="a9b44f5b934ee55f" providerId="LiveId" clId="{31274805-68EE-463F-AFD3-872D886C7A09}" dt="2024-03-10T13:03:03.507" v="6608" actId="478"/>
          <ac:spMkLst>
            <pc:docMk/>
            <pc:sldMk cId="3177746777" sldId="267"/>
            <ac:spMk id="27" creationId="{5E528216-3082-B29F-C9D3-83311D9E199B}"/>
          </ac:spMkLst>
        </pc:spChg>
        <pc:spChg chg="add mod">
          <ac:chgData name="冠辰 李" userId="a9b44f5b934ee55f" providerId="LiveId" clId="{31274805-68EE-463F-AFD3-872D886C7A09}" dt="2024-03-10T13:04:46.477" v="6729" actId="12789"/>
          <ac:spMkLst>
            <pc:docMk/>
            <pc:sldMk cId="3177746777" sldId="267"/>
            <ac:spMk id="28" creationId="{30A1184C-4E76-6AD8-588C-15BB1C6889DA}"/>
          </ac:spMkLst>
        </pc:spChg>
        <pc:spChg chg="add mod">
          <ac:chgData name="冠辰 李" userId="a9b44f5b934ee55f" providerId="LiveId" clId="{31274805-68EE-463F-AFD3-872D886C7A09}" dt="2024-03-10T13:04:46.477" v="6729" actId="12789"/>
          <ac:spMkLst>
            <pc:docMk/>
            <pc:sldMk cId="3177746777" sldId="267"/>
            <ac:spMk id="29" creationId="{D3049E5A-ECE2-24F7-4AFA-B912F4F31FB5}"/>
          </ac:spMkLst>
        </pc:spChg>
        <pc:spChg chg="add mod">
          <ac:chgData name="冠辰 李" userId="a9b44f5b934ee55f" providerId="LiveId" clId="{31274805-68EE-463F-AFD3-872D886C7A09}" dt="2024-03-10T13:04:46.477" v="6729" actId="12789"/>
          <ac:spMkLst>
            <pc:docMk/>
            <pc:sldMk cId="3177746777" sldId="267"/>
            <ac:spMk id="30" creationId="{1272963A-2E87-38E6-6E3C-1962285CD09D}"/>
          </ac:spMkLst>
        </pc:spChg>
        <pc:spChg chg="add mod">
          <ac:chgData name="冠辰 李" userId="a9b44f5b934ee55f" providerId="LiveId" clId="{31274805-68EE-463F-AFD3-872D886C7A09}" dt="2024-03-10T13:04:46.477" v="6729" actId="12789"/>
          <ac:spMkLst>
            <pc:docMk/>
            <pc:sldMk cId="3177746777" sldId="267"/>
            <ac:spMk id="31" creationId="{A1FE456C-9C2A-8E71-CBBA-DC17A49B6661}"/>
          </ac:spMkLst>
        </pc:spChg>
        <pc:spChg chg="add mod">
          <ac:chgData name="冠辰 李" userId="a9b44f5b934ee55f" providerId="LiveId" clId="{31274805-68EE-463F-AFD3-872D886C7A09}" dt="2024-03-10T13:04:46.477" v="6729" actId="12789"/>
          <ac:spMkLst>
            <pc:docMk/>
            <pc:sldMk cId="3177746777" sldId="267"/>
            <ac:spMk id="32" creationId="{DAA61488-8880-4354-C07E-75DA7D3CF06D}"/>
          </ac:spMkLst>
        </pc:spChg>
        <pc:spChg chg="add mod">
          <ac:chgData name="冠辰 李" userId="a9b44f5b934ee55f" providerId="LiveId" clId="{31274805-68EE-463F-AFD3-872D886C7A09}" dt="2024-03-10T13:05:06.353" v="6743" actId="1035"/>
          <ac:spMkLst>
            <pc:docMk/>
            <pc:sldMk cId="3177746777" sldId="267"/>
            <ac:spMk id="33" creationId="{994E32E9-A1CF-3737-809B-21C02D807DFB}"/>
          </ac:spMkLst>
        </pc:spChg>
        <pc:spChg chg="add mod">
          <ac:chgData name="冠辰 李" userId="a9b44f5b934ee55f" providerId="LiveId" clId="{31274805-68EE-463F-AFD3-872D886C7A09}" dt="2024-03-10T13:05:11.475" v="6745" actId="1038"/>
          <ac:spMkLst>
            <pc:docMk/>
            <pc:sldMk cId="3177746777" sldId="267"/>
            <ac:spMk id="34" creationId="{C0249FAC-5B00-D9FE-7A89-EEECD3CE50BE}"/>
          </ac:spMkLst>
        </pc:spChg>
        <pc:spChg chg="add mod">
          <ac:chgData name="冠辰 李" userId="a9b44f5b934ee55f" providerId="LiveId" clId="{31274805-68EE-463F-AFD3-872D886C7A09}" dt="2024-03-10T13:05:18.901" v="6749" actId="1038"/>
          <ac:spMkLst>
            <pc:docMk/>
            <pc:sldMk cId="3177746777" sldId="267"/>
            <ac:spMk id="35" creationId="{5E60988E-87EF-4069-1E14-023AD37C7620}"/>
          </ac:spMkLst>
        </pc:spChg>
        <pc:spChg chg="add mod">
          <ac:chgData name="冠辰 李" userId="a9b44f5b934ee55f" providerId="LiveId" clId="{31274805-68EE-463F-AFD3-872D886C7A09}" dt="2024-03-10T13:05:24.197" v="6760" actId="1037"/>
          <ac:spMkLst>
            <pc:docMk/>
            <pc:sldMk cId="3177746777" sldId="267"/>
            <ac:spMk id="36" creationId="{EE83B875-F774-C004-9B4D-F1037FABA440}"/>
          </ac:spMkLst>
        </pc:spChg>
        <pc:spChg chg="add mod">
          <ac:chgData name="冠辰 李" userId="a9b44f5b934ee55f" providerId="LiveId" clId="{31274805-68EE-463F-AFD3-872D886C7A09}" dt="2024-03-10T13:05:29.754" v="6769" actId="1038"/>
          <ac:spMkLst>
            <pc:docMk/>
            <pc:sldMk cId="3177746777" sldId="267"/>
            <ac:spMk id="37" creationId="{C0740911-0B19-717D-A056-3913C39F101C}"/>
          </ac:spMkLst>
        </pc:spChg>
        <pc:spChg chg="add mod">
          <ac:chgData name="冠辰 李" userId="a9b44f5b934ee55f" providerId="LiveId" clId="{31274805-68EE-463F-AFD3-872D886C7A09}" dt="2024-03-10T13:05:34.456" v="6779" actId="1038"/>
          <ac:spMkLst>
            <pc:docMk/>
            <pc:sldMk cId="3177746777" sldId="267"/>
            <ac:spMk id="38" creationId="{6780AC61-0553-7FA3-12F1-B1B794F1826C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39" creationId="{68850D8D-CEE8-D8F9-35C1-49281FB7DA96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40" creationId="{4A28E5EA-A7CF-471B-1230-1299A2E4DF3E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41" creationId="{27E8F712-5C44-288B-13FC-30DD80BCF2F0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42" creationId="{278CCB9E-6693-DE66-64B2-70B246718CA9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43" creationId="{5BE5FA71-1D57-3510-0A86-17B439CEE46A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44" creationId="{C606359A-2222-84FB-EE5B-F125566C2030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45" creationId="{35AA50B9-D444-C54C-7B34-E9472C98EF3B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46" creationId="{F7E12627-E809-2627-995C-DE18F3301250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47" creationId="{5FA967B1-2141-C79A-9149-1151D9C9B6F4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48" creationId="{516837CC-195C-A5AF-B7FB-CAA45968CEEE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49" creationId="{61814350-4B9B-80A3-1E5C-A759B1FDE1C0}"/>
          </ac:spMkLst>
        </pc:spChg>
        <pc:spChg chg="add mod">
          <ac:chgData name="冠辰 李" userId="a9b44f5b934ee55f" providerId="LiveId" clId="{31274805-68EE-463F-AFD3-872D886C7A09}" dt="2024-03-10T13:07:29.956" v="7081" actId="1035"/>
          <ac:spMkLst>
            <pc:docMk/>
            <pc:sldMk cId="3177746777" sldId="267"/>
            <ac:spMk id="50" creationId="{331AF0F5-BB66-AF8B-BD79-99A7EA01A4A5}"/>
          </ac:spMkLst>
        </pc:spChg>
        <pc:grpChg chg="add del mod">
          <ac:chgData name="冠辰 李" userId="a9b44f5b934ee55f" providerId="LiveId" clId="{31274805-68EE-463F-AFD3-872D886C7A09}" dt="2024-03-10T12:58:12.009" v="6536" actId="165"/>
          <ac:grpSpMkLst>
            <pc:docMk/>
            <pc:sldMk cId="3177746777" sldId="267"/>
            <ac:grpSpMk id="21" creationId="{1AFC33BE-4022-6DF0-D9DE-D022375CE988}"/>
          </ac:grpSpMkLst>
        </pc:grpChg>
        <pc:picChg chg="add mod topLvl modCrop">
          <ac:chgData name="冠辰 李" userId="a9b44f5b934ee55f" providerId="LiveId" clId="{31274805-68EE-463F-AFD3-872D886C7A09}" dt="2024-03-10T12:58:12.009" v="6536" actId="165"/>
          <ac:picMkLst>
            <pc:docMk/>
            <pc:sldMk cId="3177746777" sldId="267"/>
            <ac:picMk id="4" creationId="{D526A9B6-F6BC-1E38-C8F5-B9F1BC7631B0}"/>
          </ac:picMkLst>
        </pc:picChg>
        <pc:picChg chg="add mod topLvl">
          <ac:chgData name="冠辰 李" userId="a9b44f5b934ee55f" providerId="LiveId" clId="{31274805-68EE-463F-AFD3-872D886C7A09}" dt="2024-03-10T13:10:29.283" v="7137" actId="1076"/>
          <ac:picMkLst>
            <pc:docMk/>
            <pc:sldMk cId="3177746777" sldId="267"/>
            <ac:picMk id="5" creationId="{AAFD89D3-7207-E2A1-E4E2-F4154D4DAD3C}"/>
          </ac:picMkLst>
        </pc:picChg>
        <pc:picChg chg="add mod topLvl modCrop">
          <ac:chgData name="冠辰 李" userId="a9b44f5b934ee55f" providerId="LiveId" clId="{31274805-68EE-463F-AFD3-872D886C7A09}" dt="2024-03-10T13:07:29.956" v="7081" actId="1035"/>
          <ac:picMkLst>
            <pc:docMk/>
            <pc:sldMk cId="3177746777" sldId="267"/>
            <ac:picMk id="6" creationId="{63FADEA5-7D43-A93A-399E-2717084D09BE}"/>
          </ac:picMkLst>
        </pc:picChg>
        <pc:picChg chg="add mod topLvl modCrop">
          <ac:chgData name="冠辰 李" userId="a9b44f5b934ee55f" providerId="LiveId" clId="{31274805-68EE-463F-AFD3-872D886C7A09}" dt="2024-03-10T13:07:29.956" v="7081" actId="1035"/>
          <ac:picMkLst>
            <pc:docMk/>
            <pc:sldMk cId="3177746777" sldId="267"/>
            <ac:picMk id="7" creationId="{CF19F784-30B3-D05B-4E16-9DEF20AEF20E}"/>
          </ac:picMkLst>
        </pc:picChg>
        <pc:picChg chg="add mod">
          <ac:chgData name="冠辰 李" userId="a9b44f5b934ee55f" providerId="LiveId" clId="{31274805-68EE-463F-AFD3-872D886C7A09}" dt="2024-03-10T13:09:00.583" v="7106" actId="1076"/>
          <ac:picMkLst>
            <pc:docMk/>
            <pc:sldMk cId="3177746777" sldId="267"/>
            <ac:picMk id="52" creationId="{4349F924-6D29-912E-AC5E-CAB3B50E84BB}"/>
          </ac:picMkLst>
        </pc:picChg>
        <pc:picChg chg="add mod">
          <ac:chgData name="冠辰 李" userId="a9b44f5b934ee55f" providerId="LiveId" clId="{31274805-68EE-463F-AFD3-872D886C7A09}" dt="2024-03-10T13:08:53.082" v="7105" actId="1076"/>
          <ac:picMkLst>
            <pc:docMk/>
            <pc:sldMk cId="3177746777" sldId="267"/>
            <ac:picMk id="54" creationId="{B063C7FA-89F6-5F96-196E-CF7BC3607D80}"/>
          </ac:picMkLst>
        </pc:picChg>
        <pc:picChg chg="add mod">
          <ac:chgData name="冠辰 李" userId="a9b44f5b934ee55f" providerId="LiveId" clId="{31274805-68EE-463F-AFD3-872D886C7A09}" dt="2024-03-10T13:11:47.729" v="7161" actId="1076"/>
          <ac:picMkLst>
            <pc:docMk/>
            <pc:sldMk cId="3177746777" sldId="267"/>
            <ac:picMk id="56" creationId="{7020B6BB-3772-0B83-0706-CE1DB225BBB7}"/>
          </ac:picMkLst>
        </pc:picChg>
        <pc:picChg chg="add mod">
          <ac:chgData name="冠辰 李" userId="a9b44f5b934ee55f" providerId="LiveId" clId="{31274805-68EE-463F-AFD3-872D886C7A09}" dt="2024-03-10T13:11:54.268" v="7163" actId="1076"/>
          <ac:picMkLst>
            <pc:docMk/>
            <pc:sldMk cId="3177746777" sldId="267"/>
            <ac:picMk id="58" creationId="{DDD75F30-1140-4DED-EB1C-75BE8948583E}"/>
          </ac:picMkLst>
        </pc:picChg>
        <pc:picChg chg="add mod">
          <ac:chgData name="冠辰 李" userId="a9b44f5b934ee55f" providerId="LiveId" clId="{31274805-68EE-463F-AFD3-872D886C7A09}" dt="2024-03-10T13:11:52.097" v="7162" actId="1076"/>
          <ac:picMkLst>
            <pc:docMk/>
            <pc:sldMk cId="3177746777" sldId="267"/>
            <ac:picMk id="60" creationId="{52F56386-4957-9CEA-B8FB-77D61D731FFB}"/>
          </ac:picMkLst>
        </pc:picChg>
        <pc:cxnChg chg="add del mod">
          <ac:chgData name="冠辰 李" userId="a9b44f5b934ee55f" providerId="LiveId" clId="{31274805-68EE-463F-AFD3-872D886C7A09}" dt="2024-03-10T12:40:16.929" v="6488" actId="478"/>
          <ac:cxnSpMkLst>
            <pc:docMk/>
            <pc:sldMk cId="3177746777" sldId="267"/>
            <ac:cxnSpMk id="9" creationId="{EC0844FC-1D38-9AD8-02EE-4BB8AC3137DE}"/>
          </ac:cxnSpMkLst>
        </pc:cxnChg>
        <pc:cxnChg chg="add del mod">
          <ac:chgData name="冠辰 李" userId="a9b44f5b934ee55f" providerId="LiveId" clId="{31274805-68EE-463F-AFD3-872D886C7A09}" dt="2024-03-10T12:39:03.752" v="6464" actId="478"/>
          <ac:cxnSpMkLst>
            <pc:docMk/>
            <pc:sldMk cId="3177746777" sldId="267"/>
            <ac:cxnSpMk id="10" creationId="{EEAD250B-B096-D7E4-9C73-949C8FD7C980}"/>
          </ac:cxnSpMkLst>
        </pc:cxnChg>
        <pc:cxnChg chg="add del mod">
          <ac:chgData name="冠辰 李" userId="a9b44f5b934ee55f" providerId="LiveId" clId="{31274805-68EE-463F-AFD3-872D886C7A09}" dt="2024-03-10T12:40:21.253" v="6489" actId="478"/>
          <ac:cxnSpMkLst>
            <pc:docMk/>
            <pc:sldMk cId="3177746777" sldId="267"/>
            <ac:cxnSpMk id="15" creationId="{6A1A7072-0576-7F1B-DDED-9D38849596C1}"/>
          </ac:cxnSpMkLst>
        </pc:cxnChg>
      </pc:sldChg>
      <pc:sldChg chg="addSp delSp modSp add mod">
        <pc:chgData name="冠辰 李" userId="a9b44f5b934ee55f" providerId="LiveId" clId="{31274805-68EE-463F-AFD3-872D886C7A09}" dt="2024-03-10T13:18:11.308" v="7269" actId="12789"/>
        <pc:sldMkLst>
          <pc:docMk/>
          <pc:sldMk cId="2319407884" sldId="268"/>
        </pc:sldMkLst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22" creationId="{F3ED304E-A6F4-0FFA-053D-A6693B74CAB6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23" creationId="{F1C47E58-1CCE-D755-DBEB-CAC6B85DDA3D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24" creationId="{5A70A018-E90C-07D9-8F76-2945BC923A9A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25" creationId="{EAF02540-D216-657B-68B3-AEA16D234A31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26" creationId="{324AA172-FFF8-0F72-31EA-FE2852CF9EB9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28" creationId="{30A1184C-4E76-6AD8-588C-15BB1C6889DA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29" creationId="{D3049E5A-ECE2-24F7-4AFA-B912F4F31FB5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30" creationId="{1272963A-2E87-38E6-6E3C-1962285CD09D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31" creationId="{A1FE456C-9C2A-8E71-CBBA-DC17A49B6661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32" creationId="{DAA61488-8880-4354-C07E-75DA7D3CF06D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33" creationId="{994E32E9-A1CF-3737-809B-21C02D807DFB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34" creationId="{C0249FAC-5B00-D9FE-7A89-EEECD3CE50BE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35" creationId="{5E60988E-87EF-4069-1E14-023AD37C7620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36" creationId="{EE83B875-F774-C004-9B4D-F1037FABA440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37" creationId="{C0740911-0B19-717D-A056-3913C39F101C}"/>
          </ac:spMkLst>
        </pc:spChg>
        <pc:spChg chg="mod">
          <ac:chgData name="冠辰 李" userId="a9b44f5b934ee55f" providerId="LiveId" clId="{31274805-68EE-463F-AFD3-872D886C7A09}" dt="2024-03-10T13:17:26.051" v="7258" actId="1038"/>
          <ac:spMkLst>
            <pc:docMk/>
            <pc:sldMk cId="2319407884" sldId="268"/>
            <ac:spMk id="38" creationId="{6780AC61-0553-7FA3-12F1-B1B794F1826C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39" creationId="{68850D8D-CEE8-D8F9-35C1-49281FB7DA96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40" creationId="{4A28E5EA-A7CF-471B-1230-1299A2E4DF3E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41" creationId="{27E8F712-5C44-288B-13FC-30DD80BCF2F0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42" creationId="{278CCB9E-6693-DE66-64B2-70B246718CA9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43" creationId="{5BE5FA71-1D57-3510-0A86-17B439CEE46A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44" creationId="{C606359A-2222-84FB-EE5B-F125566C2030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45" creationId="{35AA50B9-D444-C54C-7B34-E9472C98EF3B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46" creationId="{F7E12627-E809-2627-995C-DE18F3301250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47" creationId="{5FA967B1-2141-C79A-9149-1151D9C9B6F4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48" creationId="{516837CC-195C-A5AF-B7FB-CAA45968CEEE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49" creationId="{61814350-4B9B-80A3-1E5C-A759B1FDE1C0}"/>
          </ac:spMkLst>
        </pc:spChg>
        <pc:spChg chg="del">
          <ac:chgData name="冠辰 李" userId="a9b44f5b934ee55f" providerId="LiveId" clId="{31274805-68EE-463F-AFD3-872D886C7A09}" dt="2024-03-10T13:13:58.188" v="7165" actId="478"/>
          <ac:spMkLst>
            <pc:docMk/>
            <pc:sldMk cId="2319407884" sldId="268"/>
            <ac:spMk id="50" creationId="{331AF0F5-BB66-AF8B-BD79-99A7EA01A4A5}"/>
          </ac:spMkLst>
        </pc:spChg>
        <pc:picChg chg="mod">
          <ac:chgData name="冠辰 李" userId="a9b44f5b934ee55f" providerId="LiveId" clId="{31274805-68EE-463F-AFD3-872D886C7A09}" dt="2024-03-10T13:17:26.051" v="7258" actId="1038"/>
          <ac:picMkLst>
            <pc:docMk/>
            <pc:sldMk cId="2319407884" sldId="268"/>
            <ac:picMk id="4" creationId="{D526A9B6-F6BC-1E38-C8F5-B9F1BC7631B0}"/>
          </ac:picMkLst>
        </pc:picChg>
        <pc:picChg chg="mod">
          <ac:chgData name="冠辰 李" userId="a9b44f5b934ee55f" providerId="LiveId" clId="{31274805-68EE-463F-AFD3-872D886C7A09}" dt="2024-03-10T13:17:26.051" v="7258" actId="1038"/>
          <ac:picMkLst>
            <pc:docMk/>
            <pc:sldMk cId="2319407884" sldId="268"/>
            <ac:picMk id="5" creationId="{AAFD89D3-7207-E2A1-E4E2-F4154D4DAD3C}"/>
          </ac:picMkLst>
        </pc:picChg>
        <pc:picChg chg="del">
          <ac:chgData name="冠辰 李" userId="a9b44f5b934ee55f" providerId="LiveId" clId="{31274805-68EE-463F-AFD3-872D886C7A09}" dt="2024-03-10T13:13:58.188" v="7165" actId="478"/>
          <ac:picMkLst>
            <pc:docMk/>
            <pc:sldMk cId="2319407884" sldId="268"/>
            <ac:picMk id="6" creationId="{63FADEA5-7D43-A93A-399E-2717084D09BE}"/>
          </ac:picMkLst>
        </pc:picChg>
        <pc:picChg chg="del">
          <ac:chgData name="冠辰 李" userId="a9b44f5b934ee55f" providerId="LiveId" clId="{31274805-68EE-463F-AFD3-872D886C7A09}" dt="2024-03-10T13:13:58.188" v="7165" actId="478"/>
          <ac:picMkLst>
            <pc:docMk/>
            <pc:sldMk cId="2319407884" sldId="268"/>
            <ac:picMk id="7" creationId="{CF19F784-30B3-D05B-4E16-9DEF20AEF20E}"/>
          </ac:picMkLst>
        </pc:picChg>
        <pc:picChg chg="mod">
          <ac:chgData name="冠辰 李" userId="a9b44f5b934ee55f" providerId="LiveId" clId="{31274805-68EE-463F-AFD3-872D886C7A09}" dt="2024-03-10T13:18:11.308" v="7269" actId="12789"/>
          <ac:picMkLst>
            <pc:docMk/>
            <pc:sldMk cId="2319407884" sldId="268"/>
            <ac:picMk id="52" creationId="{4349F924-6D29-912E-AC5E-CAB3B50E84BB}"/>
          </ac:picMkLst>
        </pc:picChg>
        <pc:picChg chg="mod">
          <ac:chgData name="冠辰 李" userId="a9b44f5b934ee55f" providerId="LiveId" clId="{31274805-68EE-463F-AFD3-872D886C7A09}" dt="2024-03-10T13:18:11.308" v="7269" actId="12789"/>
          <ac:picMkLst>
            <pc:docMk/>
            <pc:sldMk cId="2319407884" sldId="268"/>
            <ac:picMk id="54" creationId="{B063C7FA-89F6-5F96-196E-CF7BC3607D80}"/>
          </ac:picMkLst>
        </pc:picChg>
        <pc:picChg chg="mod">
          <ac:chgData name="冠辰 李" userId="a9b44f5b934ee55f" providerId="LiveId" clId="{31274805-68EE-463F-AFD3-872D886C7A09}" dt="2024-03-10T13:18:11.308" v="7269" actId="12789"/>
          <ac:picMkLst>
            <pc:docMk/>
            <pc:sldMk cId="2319407884" sldId="268"/>
            <ac:picMk id="56" creationId="{7020B6BB-3772-0B83-0706-CE1DB225BBB7}"/>
          </ac:picMkLst>
        </pc:picChg>
        <pc:picChg chg="mod">
          <ac:chgData name="冠辰 李" userId="a9b44f5b934ee55f" providerId="LiveId" clId="{31274805-68EE-463F-AFD3-872D886C7A09}" dt="2024-03-10T13:18:11.308" v="7269" actId="12789"/>
          <ac:picMkLst>
            <pc:docMk/>
            <pc:sldMk cId="2319407884" sldId="268"/>
            <ac:picMk id="58" creationId="{DDD75F30-1140-4DED-EB1C-75BE8948583E}"/>
          </ac:picMkLst>
        </pc:picChg>
        <pc:picChg chg="mod">
          <ac:chgData name="冠辰 李" userId="a9b44f5b934ee55f" providerId="LiveId" clId="{31274805-68EE-463F-AFD3-872D886C7A09}" dt="2024-03-10T13:18:11.308" v="7269" actId="12789"/>
          <ac:picMkLst>
            <pc:docMk/>
            <pc:sldMk cId="2319407884" sldId="268"/>
            <ac:picMk id="60" creationId="{52F56386-4957-9CEA-B8FB-77D61D731FFB}"/>
          </ac:picMkLst>
        </pc:picChg>
        <pc:cxnChg chg="add del mod">
          <ac:chgData name="冠辰 李" userId="a9b44f5b934ee55f" providerId="LiveId" clId="{31274805-68EE-463F-AFD3-872D886C7A09}" dt="2024-03-10T13:14:54.705" v="7170" actId="478"/>
          <ac:cxnSpMkLst>
            <pc:docMk/>
            <pc:sldMk cId="2319407884" sldId="268"/>
            <ac:cxnSpMk id="3" creationId="{BDC80945-4B61-B639-EBB2-ADC756D10AE4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EF6B0-2310-4C51-8F14-99CFAC27F287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AC63A-7417-4855-B1F6-B08CA143EF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293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0537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98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663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052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54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EB43E-18C0-88AE-E0EA-E4BACBCB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9D37F1-74B0-FF8A-2C4E-5D081DAC3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72E91C-5486-007E-8FC6-46CA9ED70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581318-84FF-EB68-37C7-33EE8E4CF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589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EB43E-18C0-88AE-E0EA-E4BACBCB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9D37F1-74B0-FF8A-2C4E-5D081DAC3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72E91C-5486-007E-8FC6-46CA9ED70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581318-84FF-EB68-37C7-33EE8E4CF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939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EB43E-18C0-88AE-E0EA-E4BACBCB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9D37F1-74B0-FF8A-2C4E-5D081DAC3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72E91C-5486-007E-8FC6-46CA9ED70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581318-84FF-EB68-37C7-33EE8E4CF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535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EB43E-18C0-88AE-E0EA-E4BACBCBA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9D37F1-74B0-FF8A-2C4E-5D081DAC3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072E91C-5486-007E-8FC6-46CA9ED70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581318-84FF-EB68-37C7-33EE8E4CF3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112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26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323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AC63A-7417-4855-B1F6-B08CA143EF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37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2EFC0-44C1-8160-B037-D39B43AC1F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682D24-05A6-8A19-DBC0-8427F496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EA07CB-9DE0-267E-E9A9-EADF4B9D5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34A970-228D-3A6B-E8FE-B10AB6E6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DE8101-24E9-B0F7-6E92-A782A884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645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A1A78-5A27-2200-E4FB-C3EA2A4C4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D195DC-FB4D-4B25-5907-2100B1450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371D6C-4BC4-CF35-BEE5-C9040873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025E34-19E0-729F-D7EA-DFEC2D637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E9716-ACE6-0BB8-2BAD-25EBD57E0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754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694D42-2C4C-EEA1-B62C-F51AA0F9D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9826AE-5EA9-EE3D-F0FE-587C53205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75326A-0949-34D9-F6C4-E877E845B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74C285-D6EB-3B3C-63BD-54BDAFE9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8AB620-FAD0-F8AE-C24B-D0ED2CAB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799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A9192-8E71-0A9A-ED91-1A8912F1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C5C97-A252-313F-205A-A0F3B7FC0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EE5070-BC0D-04E3-DFAA-1528147D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351E5-BD50-40AD-0A9A-B09323850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456290-B077-49C5-2C27-8E58784C2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955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3EEB20-DFE0-A071-D705-D6F0E355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49F4B7-C676-6747-C928-2DCD6C188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D3AB60-2493-3E3F-6AA3-D59F5F606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FEA99E-8D67-A1A2-1F40-3501610BF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ED712-1701-5BFF-036A-60832FD6F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972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8C84FA-9B64-0C8F-99F5-293FFDC7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84F466-982E-D6A6-74F9-9CD00FACC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3018A6-A9C8-FCA5-7A83-6B31989B53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94D5DC-DE06-3EC4-F10B-391F8D1D3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8930C0-1B2E-1EA5-45BE-4C56E17E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115F02-4F4A-28AB-EADA-E0092483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583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042037-AEDA-A189-A5AD-70250AFC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CA2F64-F2CE-0075-BEA7-D11B04858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271D71-EA1C-9F5C-1B6C-1978B7CF6D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AF33731-2B9A-4CFD-4AE2-75797B578B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5009AA0-011C-73D9-2765-B859EC01A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035355-748F-43BE-CE0B-6B0EDEABD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5E577BA-BDF1-665C-3E35-3534E55AB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F3E7282-B528-17E5-6107-7435A0177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867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EC3767-E71B-D549-4722-6B1BCBB8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7791763-4E48-6473-3235-F87396E44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72D8E1-0ACF-4810-228E-F9A9C1BF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DBF70C-9546-B9AE-3194-825B37FD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286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F3F48D4-272A-91FC-BFDA-5517C41D5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A1293E-8027-4DEB-C2ED-BB4B4FF9E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6DD099-A44B-9C8B-79A1-EA789DBA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09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DBDC7A-5D9F-B431-9E20-F54E00EF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C5AE1B-C814-3731-EE95-9D5E2A499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933823-7D2D-B0D2-6753-31D77BBA9E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FC8BFC-1D1D-98E0-4B8F-F7F9C5E4C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5CAE72-14BF-1B47-CD7B-19DCA851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A4D235-5DFD-B5CE-7A6B-0C9F4E04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294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59DF3F-F656-4063-E235-7FAD0062C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632642-0AE3-A5F0-C0F7-61844AF54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932027-A142-FEFC-59F3-EEC087C292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210CE7-C42F-961B-5EEB-C08783113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0ADD20A-BD74-1BD4-0AD5-A08EE0462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8D0A035-2EA9-09FD-C102-CC02FF2D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27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98BF66-1814-08CE-509F-CD6F7FF0F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F9F52-DE06-9E79-0E1A-BEA65FF59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24DDE5-3ADE-7735-D5E0-4D5A0D5AC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856204-A8E5-49E9-8CFC-CFB570E76544}" type="datetimeFigureOut">
              <a:rPr lang="zh-CN" altLang="en-US" smtClean="0"/>
              <a:t>2024/5/13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D74268-8E25-E139-C874-48EDA0BBFE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4A7CB5-E2A1-120B-804A-2FE09F67C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64075-469D-460A-B004-C22D3DE5E7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80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9.jpg"/><Relationship Id="rId18" Type="http://schemas.openxmlformats.org/officeDocument/2006/relationships/image" Target="../media/image64.JPEG"/><Relationship Id="rId26" Type="http://schemas.openxmlformats.org/officeDocument/2006/relationships/image" Target="../media/image72.JPEG"/><Relationship Id="rId21" Type="http://schemas.openxmlformats.org/officeDocument/2006/relationships/image" Target="../media/image67.JPEG"/><Relationship Id="rId34" Type="http://schemas.openxmlformats.org/officeDocument/2006/relationships/image" Target="../media/image80.jp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jpg"/><Relationship Id="rId25" Type="http://schemas.openxmlformats.org/officeDocument/2006/relationships/image" Target="../media/image71.JPEG"/><Relationship Id="rId33" Type="http://schemas.openxmlformats.org/officeDocument/2006/relationships/image" Target="../media/image79.jpg"/><Relationship Id="rId2" Type="http://schemas.openxmlformats.org/officeDocument/2006/relationships/image" Target="../media/image48.png"/><Relationship Id="rId16" Type="http://schemas.openxmlformats.org/officeDocument/2006/relationships/image" Target="../media/image62.jpg"/><Relationship Id="rId20" Type="http://schemas.openxmlformats.org/officeDocument/2006/relationships/image" Target="../media/image66.JPEG"/><Relationship Id="rId29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JPEG"/><Relationship Id="rId32" Type="http://schemas.openxmlformats.org/officeDocument/2006/relationships/image" Target="../media/image78.jpg"/><Relationship Id="rId37" Type="http://schemas.openxmlformats.org/officeDocument/2006/relationships/image" Target="../media/image83.jpg"/><Relationship Id="rId5" Type="http://schemas.openxmlformats.org/officeDocument/2006/relationships/image" Target="../media/image51.png"/><Relationship Id="rId15" Type="http://schemas.openxmlformats.org/officeDocument/2006/relationships/image" Target="../media/image61.jpg"/><Relationship Id="rId23" Type="http://schemas.openxmlformats.org/officeDocument/2006/relationships/image" Target="../media/image69.JPEG"/><Relationship Id="rId28" Type="http://schemas.openxmlformats.org/officeDocument/2006/relationships/image" Target="../media/image74.jpg"/><Relationship Id="rId36" Type="http://schemas.openxmlformats.org/officeDocument/2006/relationships/image" Target="../media/image82.jpg"/><Relationship Id="rId10" Type="http://schemas.openxmlformats.org/officeDocument/2006/relationships/image" Target="../media/image56.png"/><Relationship Id="rId19" Type="http://schemas.openxmlformats.org/officeDocument/2006/relationships/image" Target="../media/image65.JPEG"/><Relationship Id="rId31" Type="http://schemas.openxmlformats.org/officeDocument/2006/relationships/image" Target="../media/image77.jp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jpg"/><Relationship Id="rId22" Type="http://schemas.openxmlformats.org/officeDocument/2006/relationships/image" Target="../media/image68.JPEG"/><Relationship Id="rId27" Type="http://schemas.openxmlformats.org/officeDocument/2006/relationships/image" Target="../media/image73.JPEG"/><Relationship Id="rId30" Type="http://schemas.openxmlformats.org/officeDocument/2006/relationships/image" Target="../media/image76.jpg"/><Relationship Id="rId35" Type="http://schemas.openxmlformats.org/officeDocument/2006/relationships/image" Target="../media/image81.jpg"/><Relationship Id="rId8" Type="http://schemas.openxmlformats.org/officeDocument/2006/relationships/image" Target="../media/image54.png"/><Relationship Id="rId3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3.png"/><Relationship Id="rId21" Type="http://schemas.openxmlformats.org/officeDocument/2006/relationships/image" Target="../media/image98.png"/><Relationship Id="rId42" Type="http://schemas.openxmlformats.org/officeDocument/2006/relationships/image" Target="../media/image119.png"/><Relationship Id="rId47" Type="http://schemas.openxmlformats.org/officeDocument/2006/relationships/image" Target="../media/image124.png"/><Relationship Id="rId63" Type="http://schemas.openxmlformats.org/officeDocument/2006/relationships/image" Target="../media/image140.png"/><Relationship Id="rId68" Type="http://schemas.openxmlformats.org/officeDocument/2006/relationships/image" Target="../media/image145.png"/><Relationship Id="rId84" Type="http://schemas.openxmlformats.org/officeDocument/2006/relationships/image" Target="../media/image159.png"/><Relationship Id="rId89" Type="http://schemas.openxmlformats.org/officeDocument/2006/relationships/image" Target="../media/image163.png"/><Relationship Id="rId16" Type="http://schemas.openxmlformats.org/officeDocument/2006/relationships/image" Target="../media/image93.png"/><Relationship Id="rId107" Type="http://schemas.openxmlformats.org/officeDocument/2006/relationships/image" Target="../media/image56.png"/><Relationship Id="rId11" Type="http://schemas.openxmlformats.org/officeDocument/2006/relationships/image" Target="../media/image88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53" Type="http://schemas.openxmlformats.org/officeDocument/2006/relationships/image" Target="../media/image130.png"/><Relationship Id="rId58" Type="http://schemas.openxmlformats.org/officeDocument/2006/relationships/image" Target="../media/image135.png"/><Relationship Id="rId74" Type="http://schemas.openxmlformats.org/officeDocument/2006/relationships/image" Target="../media/image150.png"/><Relationship Id="rId79" Type="http://schemas.openxmlformats.org/officeDocument/2006/relationships/image" Target="../media/image154.png"/><Relationship Id="rId102" Type="http://schemas.openxmlformats.org/officeDocument/2006/relationships/image" Target="../media/image175.png"/><Relationship Id="rId5" Type="http://schemas.openxmlformats.org/officeDocument/2006/relationships/image" Target="../media/image67.JPEG"/><Relationship Id="rId90" Type="http://schemas.openxmlformats.org/officeDocument/2006/relationships/image" Target="../media/image164.png"/><Relationship Id="rId95" Type="http://schemas.openxmlformats.org/officeDocument/2006/relationships/image" Target="../media/image169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43" Type="http://schemas.openxmlformats.org/officeDocument/2006/relationships/image" Target="../media/image120.png"/><Relationship Id="rId48" Type="http://schemas.openxmlformats.org/officeDocument/2006/relationships/image" Target="../media/image125.png"/><Relationship Id="rId64" Type="http://schemas.openxmlformats.org/officeDocument/2006/relationships/image" Target="../media/image141.png"/><Relationship Id="rId69" Type="http://schemas.openxmlformats.org/officeDocument/2006/relationships/image" Target="../media/image48.png"/><Relationship Id="rId80" Type="http://schemas.openxmlformats.org/officeDocument/2006/relationships/image" Target="../media/image155.png"/><Relationship Id="rId85" Type="http://schemas.openxmlformats.org/officeDocument/2006/relationships/image" Target="../media/image5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Relationship Id="rId59" Type="http://schemas.openxmlformats.org/officeDocument/2006/relationships/image" Target="../media/image136.png"/><Relationship Id="rId103" Type="http://schemas.openxmlformats.org/officeDocument/2006/relationships/image" Target="../media/image176.png"/><Relationship Id="rId108" Type="http://schemas.openxmlformats.org/officeDocument/2006/relationships/image" Target="../media/image52.png"/><Relationship Id="rId54" Type="http://schemas.openxmlformats.org/officeDocument/2006/relationships/image" Target="../media/image131.png"/><Relationship Id="rId70" Type="http://schemas.openxmlformats.org/officeDocument/2006/relationships/image" Target="../media/image146.png"/><Relationship Id="rId75" Type="http://schemas.openxmlformats.org/officeDocument/2006/relationships/image" Target="../media/image49.png"/><Relationship Id="rId91" Type="http://schemas.openxmlformats.org/officeDocument/2006/relationships/image" Target="../media/image165.png"/><Relationship Id="rId96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49" Type="http://schemas.openxmlformats.org/officeDocument/2006/relationships/image" Target="../media/image126.png"/><Relationship Id="rId57" Type="http://schemas.openxmlformats.org/officeDocument/2006/relationships/image" Target="../media/image134.png"/><Relationship Id="rId106" Type="http://schemas.openxmlformats.org/officeDocument/2006/relationships/image" Target="../media/image55.png"/><Relationship Id="rId10" Type="http://schemas.openxmlformats.org/officeDocument/2006/relationships/image" Target="../media/image87.png"/><Relationship Id="rId31" Type="http://schemas.openxmlformats.org/officeDocument/2006/relationships/image" Target="../media/image108.png"/><Relationship Id="rId44" Type="http://schemas.openxmlformats.org/officeDocument/2006/relationships/image" Target="../media/image121.png"/><Relationship Id="rId52" Type="http://schemas.openxmlformats.org/officeDocument/2006/relationships/image" Target="../media/image129.png"/><Relationship Id="rId60" Type="http://schemas.openxmlformats.org/officeDocument/2006/relationships/image" Target="../media/image137.png"/><Relationship Id="rId65" Type="http://schemas.openxmlformats.org/officeDocument/2006/relationships/image" Target="../media/image142.png"/><Relationship Id="rId73" Type="http://schemas.openxmlformats.org/officeDocument/2006/relationships/image" Target="../media/image149.png"/><Relationship Id="rId78" Type="http://schemas.openxmlformats.org/officeDocument/2006/relationships/image" Target="../media/image153.png"/><Relationship Id="rId81" Type="http://schemas.openxmlformats.org/officeDocument/2006/relationships/image" Target="../media/image156.png"/><Relationship Id="rId86" Type="http://schemas.openxmlformats.org/officeDocument/2006/relationships/image" Target="../media/image160.png"/><Relationship Id="rId94" Type="http://schemas.openxmlformats.org/officeDocument/2006/relationships/image" Target="../media/image168.png"/><Relationship Id="rId99" Type="http://schemas.openxmlformats.org/officeDocument/2006/relationships/image" Target="../media/image172.png"/><Relationship Id="rId101" Type="http://schemas.openxmlformats.org/officeDocument/2006/relationships/image" Target="../media/image174.png"/><Relationship Id="rId4" Type="http://schemas.openxmlformats.org/officeDocument/2006/relationships/image" Target="../media/image66.JPEG"/><Relationship Id="rId9" Type="http://schemas.openxmlformats.org/officeDocument/2006/relationships/image" Target="../media/image86.jpe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9" Type="http://schemas.openxmlformats.org/officeDocument/2006/relationships/image" Target="../media/image116.png"/><Relationship Id="rId109" Type="http://schemas.openxmlformats.org/officeDocument/2006/relationships/image" Target="../media/image57.png"/><Relationship Id="rId34" Type="http://schemas.openxmlformats.org/officeDocument/2006/relationships/image" Target="../media/image111.png"/><Relationship Id="rId50" Type="http://schemas.openxmlformats.org/officeDocument/2006/relationships/image" Target="../media/image127.png"/><Relationship Id="rId55" Type="http://schemas.openxmlformats.org/officeDocument/2006/relationships/image" Target="../media/image132.png"/><Relationship Id="rId76" Type="http://schemas.openxmlformats.org/officeDocument/2006/relationships/image" Target="../media/image151.png"/><Relationship Id="rId97" Type="http://schemas.openxmlformats.org/officeDocument/2006/relationships/image" Target="../media/image171.png"/><Relationship Id="rId104" Type="http://schemas.openxmlformats.org/officeDocument/2006/relationships/image" Target="../media/image53.png"/><Relationship Id="rId7" Type="http://schemas.openxmlformats.org/officeDocument/2006/relationships/image" Target="../media/image84.jpeg"/><Relationship Id="rId71" Type="http://schemas.openxmlformats.org/officeDocument/2006/relationships/image" Target="../media/image147.png"/><Relationship Id="rId92" Type="http://schemas.openxmlformats.org/officeDocument/2006/relationships/image" Target="../media/image166.png"/><Relationship Id="rId2" Type="http://schemas.openxmlformats.org/officeDocument/2006/relationships/image" Target="../media/image64.JPEG"/><Relationship Id="rId29" Type="http://schemas.openxmlformats.org/officeDocument/2006/relationships/image" Target="../media/image106.png"/><Relationship Id="rId24" Type="http://schemas.openxmlformats.org/officeDocument/2006/relationships/image" Target="../media/image101.png"/><Relationship Id="rId40" Type="http://schemas.openxmlformats.org/officeDocument/2006/relationships/image" Target="../media/image117.png"/><Relationship Id="rId45" Type="http://schemas.openxmlformats.org/officeDocument/2006/relationships/image" Target="../media/image122.png"/><Relationship Id="rId66" Type="http://schemas.openxmlformats.org/officeDocument/2006/relationships/image" Target="../media/image143.png"/><Relationship Id="rId87" Type="http://schemas.openxmlformats.org/officeDocument/2006/relationships/image" Target="../media/image161.png"/><Relationship Id="rId61" Type="http://schemas.openxmlformats.org/officeDocument/2006/relationships/image" Target="../media/image138.png"/><Relationship Id="rId82" Type="http://schemas.openxmlformats.org/officeDocument/2006/relationships/image" Target="../media/image157.png"/><Relationship Id="rId19" Type="http://schemas.openxmlformats.org/officeDocument/2006/relationships/image" Target="../media/image96.png"/><Relationship Id="rId14" Type="http://schemas.openxmlformats.org/officeDocument/2006/relationships/image" Target="../media/image91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56" Type="http://schemas.openxmlformats.org/officeDocument/2006/relationships/image" Target="../media/image133.png"/><Relationship Id="rId77" Type="http://schemas.openxmlformats.org/officeDocument/2006/relationships/image" Target="../media/image152.png"/><Relationship Id="rId100" Type="http://schemas.openxmlformats.org/officeDocument/2006/relationships/image" Target="../media/image173.png"/><Relationship Id="rId105" Type="http://schemas.openxmlformats.org/officeDocument/2006/relationships/image" Target="../media/image54.png"/><Relationship Id="rId8" Type="http://schemas.openxmlformats.org/officeDocument/2006/relationships/image" Target="../media/image85.png"/><Relationship Id="rId51" Type="http://schemas.openxmlformats.org/officeDocument/2006/relationships/image" Target="../media/image128.png"/><Relationship Id="rId72" Type="http://schemas.openxmlformats.org/officeDocument/2006/relationships/image" Target="../media/image148.png"/><Relationship Id="rId93" Type="http://schemas.openxmlformats.org/officeDocument/2006/relationships/image" Target="../media/image167.png"/><Relationship Id="rId98" Type="http://schemas.openxmlformats.org/officeDocument/2006/relationships/image" Target="../media/image51.png"/><Relationship Id="rId3" Type="http://schemas.openxmlformats.org/officeDocument/2006/relationships/image" Target="../media/image65.JPEG"/><Relationship Id="rId25" Type="http://schemas.openxmlformats.org/officeDocument/2006/relationships/image" Target="../media/image102.png"/><Relationship Id="rId46" Type="http://schemas.openxmlformats.org/officeDocument/2006/relationships/image" Target="../media/image123.png"/><Relationship Id="rId67" Type="http://schemas.openxmlformats.org/officeDocument/2006/relationships/image" Target="../media/image144.png"/><Relationship Id="rId20" Type="http://schemas.openxmlformats.org/officeDocument/2006/relationships/image" Target="../media/image97.png"/><Relationship Id="rId41" Type="http://schemas.openxmlformats.org/officeDocument/2006/relationships/image" Target="../media/image118.png"/><Relationship Id="rId62" Type="http://schemas.openxmlformats.org/officeDocument/2006/relationships/image" Target="../media/image139.png"/><Relationship Id="rId83" Type="http://schemas.openxmlformats.org/officeDocument/2006/relationships/image" Target="../media/image158.png"/><Relationship Id="rId88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54.png"/><Relationship Id="rId18" Type="http://schemas.openxmlformats.org/officeDocument/2006/relationships/image" Target="../media/image174.png"/><Relationship Id="rId26" Type="http://schemas.openxmlformats.org/officeDocument/2006/relationships/image" Target="../media/image61.jpg"/><Relationship Id="rId3" Type="http://schemas.openxmlformats.org/officeDocument/2006/relationships/image" Target="../media/image49.png"/><Relationship Id="rId21" Type="http://schemas.openxmlformats.org/officeDocument/2006/relationships/image" Target="../media/image58.png"/><Relationship Id="rId7" Type="http://schemas.openxmlformats.org/officeDocument/2006/relationships/image" Target="../media/image125.png"/><Relationship Id="rId12" Type="http://schemas.openxmlformats.org/officeDocument/2006/relationships/image" Target="../media/image53.png"/><Relationship Id="rId17" Type="http://schemas.openxmlformats.org/officeDocument/2006/relationships/image" Target="../media/image173.png"/><Relationship Id="rId25" Type="http://schemas.openxmlformats.org/officeDocument/2006/relationships/image" Target="../media/image178.jpg"/><Relationship Id="rId2" Type="http://schemas.openxmlformats.org/officeDocument/2006/relationships/image" Target="../media/image48.png"/><Relationship Id="rId16" Type="http://schemas.openxmlformats.org/officeDocument/2006/relationships/image" Target="../media/image57.png"/><Relationship Id="rId20" Type="http://schemas.openxmlformats.org/officeDocument/2006/relationships/image" Target="../media/image176.png"/><Relationship Id="rId29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171.png"/><Relationship Id="rId24" Type="http://schemas.openxmlformats.org/officeDocument/2006/relationships/image" Target="../media/image60.jp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23" Type="http://schemas.openxmlformats.org/officeDocument/2006/relationships/image" Target="../media/image59.jpg"/><Relationship Id="rId28" Type="http://schemas.openxmlformats.org/officeDocument/2006/relationships/image" Target="../media/image62.jpg"/><Relationship Id="rId10" Type="http://schemas.openxmlformats.org/officeDocument/2006/relationships/image" Target="../media/image158.png"/><Relationship Id="rId19" Type="http://schemas.openxmlformats.org/officeDocument/2006/relationships/image" Target="../media/image175.png"/><Relationship Id="rId31" Type="http://schemas.openxmlformats.org/officeDocument/2006/relationships/image" Target="../media/image63.jpg"/><Relationship Id="rId4" Type="http://schemas.openxmlformats.org/officeDocument/2006/relationships/image" Target="../media/image50.png"/><Relationship Id="rId9" Type="http://schemas.openxmlformats.org/officeDocument/2006/relationships/image" Target="../media/image144.png"/><Relationship Id="rId14" Type="http://schemas.openxmlformats.org/officeDocument/2006/relationships/image" Target="../media/image55.png"/><Relationship Id="rId22" Type="http://schemas.openxmlformats.org/officeDocument/2006/relationships/image" Target="../media/image177.jpg"/><Relationship Id="rId27" Type="http://schemas.openxmlformats.org/officeDocument/2006/relationships/image" Target="../media/image179.jpg"/><Relationship Id="rId30" Type="http://schemas.openxmlformats.org/officeDocument/2006/relationships/image" Target="../media/image18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5.wdp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12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openxmlformats.org/officeDocument/2006/relationships/image" Target="../media/image9.png"/><Relationship Id="rId15" Type="http://schemas.microsoft.com/office/2007/relationships/hdphoto" Target="../media/hdphoto6.wdp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microsoft.com/office/2007/relationships/hdphoto" Target="../media/hdphoto3.wdp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6.wdp"/><Relationship Id="rId3" Type="http://schemas.openxmlformats.org/officeDocument/2006/relationships/image" Target="../media/image7.png"/><Relationship Id="rId7" Type="http://schemas.microsoft.com/office/2007/relationships/hdphoto" Target="../media/hdphoto3.wdp"/><Relationship Id="rId12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7A410-3142-6ECF-8493-D574E2C09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>
            <a:extLst>
              <a:ext uri="{FF2B5EF4-FFF2-40B4-BE49-F238E27FC236}">
                <a16:creationId xmlns:a16="http://schemas.microsoft.com/office/drawing/2014/main" id="{E5E5D5B7-2B2B-7FF0-C035-94BE0CF64EED}"/>
              </a:ext>
            </a:extLst>
          </p:cNvPr>
          <p:cNvSpPr txBox="1"/>
          <p:nvPr/>
        </p:nvSpPr>
        <p:spPr>
          <a:xfrm>
            <a:off x="94376" y="106851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CNN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增长过程</a:t>
            </a:r>
            <a:endParaRPr lang="zh-CN" altLang="en-US" sz="2400"/>
          </a:p>
        </p:txBody>
      </p: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7345C810-8EDA-28C9-DBBF-B8050D6AD3CD}"/>
              </a:ext>
            </a:extLst>
          </p:cNvPr>
          <p:cNvGrpSpPr/>
          <p:nvPr/>
        </p:nvGrpSpPr>
        <p:grpSpPr>
          <a:xfrm>
            <a:off x="740185" y="827129"/>
            <a:ext cx="10649923" cy="5732194"/>
            <a:chOff x="740185" y="827129"/>
            <a:chExt cx="10649923" cy="5732194"/>
          </a:xfrm>
        </p:grpSpPr>
        <p:sp>
          <p:nvSpPr>
            <p:cNvPr id="161" name="箭头: V 形 160">
              <a:extLst>
                <a:ext uri="{FF2B5EF4-FFF2-40B4-BE49-F238E27FC236}">
                  <a16:creationId xmlns:a16="http://schemas.microsoft.com/office/drawing/2014/main" id="{F301D21D-97D5-1ECC-929E-DFF90E28D0C4}"/>
                </a:ext>
              </a:extLst>
            </p:cNvPr>
            <p:cNvSpPr/>
            <p:nvPr/>
          </p:nvSpPr>
          <p:spPr>
            <a:xfrm>
              <a:off x="881429" y="1196155"/>
              <a:ext cx="10302024" cy="4664786"/>
            </a:xfrm>
            <a:prstGeom prst="chevron">
              <a:avLst>
                <a:gd name="adj" fmla="val 45504"/>
              </a:avLst>
            </a:prstGeom>
            <a:solidFill>
              <a:srgbClr val="ED7D31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F4FBB32-D7F3-2348-72CE-30B295656663}"/>
                </a:ext>
              </a:extLst>
            </p:cNvPr>
            <p:cNvSpPr/>
            <p:nvPr/>
          </p:nvSpPr>
          <p:spPr>
            <a:xfrm>
              <a:off x="740185" y="827129"/>
              <a:ext cx="8337755" cy="573219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B5FEF1E-596C-F7D9-14AB-310994BB8FD7}"/>
                </a:ext>
              </a:extLst>
            </p:cNvPr>
            <p:cNvSpPr/>
            <p:nvPr/>
          </p:nvSpPr>
          <p:spPr>
            <a:xfrm>
              <a:off x="9285646" y="827129"/>
              <a:ext cx="2104462" cy="5732194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9ED917F4-8A5B-E760-191A-E874DDB14161}"/>
                </a:ext>
              </a:extLst>
            </p:cNvPr>
            <p:cNvGrpSpPr/>
            <p:nvPr/>
          </p:nvGrpSpPr>
          <p:grpSpPr>
            <a:xfrm>
              <a:off x="881428" y="827129"/>
              <a:ext cx="1704313" cy="5732194"/>
              <a:chOff x="414703" y="417554"/>
              <a:chExt cx="1704313" cy="5732194"/>
            </a:xfrm>
          </p:grpSpPr>
          <p:sp>
            <p:nvSpPr>
              <p:cNvPr id="13" name="箭头: 下 12">
                <a:extLst>
                  <a:ext uri="{FF2B5EF4-FFF2-40B4-BE49-F238E27FC236}">
                    <a16:creationId xmlns:a16="http://schemas.microsoft.com/office/drawing/2014/main" id="{0A752175-0910-CC20-1350-35131D44599C}"/>
                  </a:ext>
                </a:extLst>
              </p:cNvPr>
              <p:cNvSpPr/>
              <p:nvPr/>
            </p:nvSpPr>
            <p:spPr>
              <a:xfrm>
                <a:off x="674794" y="609600"/>
                <a:ext cx="1184130" cy="5102942"/>
              </a:xfrm>
              <a:prstGeom prst="downArrow">
                <a:avLst>
                  <a:gd name="adj1" fmla="val 50000"/>
                  <a:gd name="adj2" fmla="val 16787"/>
                </a:avLst>
              </a:prstGeom>
              <a:solidFill>
                <a:srgbClr val="DEEBF6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矩形: 圆角 3">
                <a:extLst>
                  <a:ext uri="{FF2B5EF4-FFF2-40B4-BE49-F238E27FC236}">
                    <a16:creationId xmlns:a16="http://schemas.microsoft.com/office/drawing/2014/main" id="{7C0F20C5-39D6-BC28-0AC4-9D5949483647}"/>
                  </a:ext>
                </a:extLst>
              </p:cNvPr>
              <p:cNvSpPr/>
              <p:nvPr/>
            </p:nvSpPr>
            <p:spPr>
              <a:xfrm>
                <a:off x="421285" y="786580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076371F1-4F05-3784-6B7A-5A2B4CF641B2}"/>
                  </a:ext>
                </a:extLst>
              </p:cNvPr>
              <p:cNvSpPr/>
              <p:nvPr/>
            </p:nvSpPr>
            <p:spPr>
              <a:xfrm>
                <a:off x="421285" y="2423648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89E7060B-F187-956E-887E-1340FE3C93E1}"/>
                  </a:ext>
                </a:extLst>
              </p:cNvPr>
              <p:cNvSpPr/>
              <p:nvPr/>
            </p:nvSpPr>
            <p:spPr>
              <a:xfrm>
                <a:off x="421285" y="4198375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AA9F49C-539B-F3EA-AE6A-AEC088E29D84}"/>
                  </a:ext>
                </a:extLst>
              </p:cNvPr>
              <p:cNvSpPr txBox="1"/>
              <p:nvPr/>
            </p:nvSpPr>
            <p:spPr>
              <a:xfrm>
                <a:off x="930870" y="417554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流程图: 手动操作 9">
                <a:extLst>
                  <a:ext uri="{FF2B5EF4-FFF2-40B4-BE49-F238E27FC236}">
                    <a16:creationId xmlns:a16="http://schemas.microsoft.com/office/drawing/2014/main" id="{AAB83A00-CE0B-91DE-E190-AFB6C12070C0}"/>
                  </a:ext>
                </a:extLst>
              </p:cNvPr>
              <p:cNvSpPr/>
              <p:nvPr/>
            </p:nvSpPr>
            <p:spPr>
              <a:xfrm>
                <a:off x="421285" y="2164247"/>
                <a:ext cx="1691149" cy="147484"/>
              </a:xfrm>
              <a:prstGeom prst="flowChartManualOperation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Downstream</a:t>
                </a:r>
                <a:endPara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流程图: 手动操作 10">
                <a:extLst>
                  <a:ext uri="{FF2B5EF4-FFF2-40B4-BE49-F238E27FC236}">
                    <a16:creationId xmlns:a16="http://schemas.microsoft.com/office/drawing/2014/main" id="{60652A5A-EC3F-9934-EAE2-2B8B8A052434}"/>
                  </a:ext>
                </a:extLst>
              </p:cNvPr>
              <p:cNvSpPr/>
              <p:nvPr/>
            </p:nvSpPr>
            <p:spPr>
              <a:xfrm>
                <a:off x="421285" y="3814913"/>
                <a:ext cx="1691149" cy="147484"/>
              </a:xfrm>
              <a:prstGeom prst="flowChartManualOperation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Downstream</a:t>
                </a:r>
                <a:endPara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D4D65F1-6E3A-2006-3118-142657F111D7}"/>
                  </a:ext>
                </a:extLst>
              </p:cNvPr>
              <p:cNvSpPr txBox="1"/>
              <p:nvPr/>
            </p:nvSpPr>
            <p:spPr>
              <a:xfrm>
                <a:off x="853926" y="5451366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2DBC0C9-1BD0-B56B-6362-C6CA9E2C356A}"/>
                  </a:ext>
                </a:extLst>
              </p:cNvPr>
              <p:cNvSpPr txBox="1"/>
              <p:nvPr/>
            </p:nvSpPr>
            <p:spPr>
              <a:xfrm>
                <a:off x="918046" y="381375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CE5182D-2FAC-ABE6-B206-798FB7A73BEA}"/>
                  </a:ext>
                </a:extLst>
              </p:cNvPr>
              <p:cNvSpPr txBox="1"/>
              <p:nvPr/>
            </p:nvSpPr>
            <p:spPr>
              <a:xfrm>
                <a:off x="414703" y="5780416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 Model</a:t>
                </a:r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A93A3A1-2DD6-EB77-9F19-2B5DA71340CE}"/>
                  </a:ext>
                </a:extLst>
              </p:cNvPr>
              <p:cNvSpPr txBox="1"/>
              <p:nvPr/>
            </p:nvSpPr>
            <p:spPr>
              <a:xfrm>
                <a:off x="1382917" y="786580"/>
                <a:ext cx="73609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Block-1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D647EB31-9805-B1CB-56F6-2B3FC9BAE71C}"/>
                  </a:ext>
                </a:extLst>
              </p:cNvPr>
              <p:cNvSpPr txBox="1"/>
              <p:nvPr/>
            </p:nvSpPr>
            <p:spPr>
              <a:xfrm>
                <a:off x="1382917" y="2440731"/>
                <a:ext cx="72167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Block-2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3874E533-F317-7C6E-4926-36AA66CB2DA5}"/>
                  </a:ext>
                </a:extLst>
              </p:cNvPr>
              <p:cNvSpPr txBox="1"/>
              <p:nvPr/>
            </p:nvSpPr>
            <p:spPr>
              <a:xfrm>
                <a:off x="1382917" y="4194846"/>
                <a:ext cx="72167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Block-n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" name="箭头: 下 18">
              <a:extLst>
                <a:ext uri="{FF2B5EF4-FFF2-40B4-BE49-F238E27FC236}">
                  <a16:creationId xmlns:a16="http://schemas.microsoft.com/office/drawing/2014/main" id="{2332CA8E-F68C-3FEC-C178-068E459B6465}"/>
                </a:ext>
              </a:extLst>
            </p:cNvPr>
            <p:cNvSpPr/>
            <p:nvPr/>
          </p:nvSpPr>
          <p:spPr>
            <a:xfrm>
              <a:off x="3232006" y="1019175"/>
              <a:ext cx="1184130" cy="5102942"/>
            </a:xfrm>
            <a:prstGeom prst="downArrow">
              <a:avLst>
                <a:gd name="adj1" fmla="val 50000"/>
                <a:gd name="adj2" fmla="val 16787"/>
              </a:avLst>
            </a:prstGeom>
            <a:solidFill>
              <a:srgbClr val="DEEBF6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1440ADD8-F969-760A-C6EF-2C3B77D75DBB}"/>
                </a:ext>
              </a:extLst>
            </p:cNvPr>
            <p:cNvSpPr/>
            <p:nvPr/>
          </p:nvSpPr>
          <p:spPr>
            <a:xfrm>
              <a:off x="2978497" y="1196155"/>
              <a:ext cx="1691149" cy="1268361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6BAD8898-D95B-4600-3A25-D1DE9641B6C2}"/>
                </a:ext>
              </a:extLst>
            </p:cNvPr>
            <p:cNvSpPr/>
            <p:nvPr/>
          </p:nvSpPr>
          <p:spPr>
            <a:xfrm>
              <a:off x="2978497" y="2833223"/>
              <a:ext cx="1691149" cy="1268361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482FAEEA-7845-6A48-0F53-E775FE41927D}"/>
                </a:ext>
              </a:extLst>
            </p:cNvPr>
            <p:cNvSpPr/>
            <p:nvPr/>
          </p:nvSpPr>
          <p:spPr>
            <a:xfrm>
              <a:off x="2978497" y="4607950"/>
              <a:ext cx="1691149" cy="1268361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32707E2-7636-54AC-D9B4-DC51AB910437}"/>
                </a:ext>
              </a:extLst>
            </p:cNvPr>
            <p:cNvSpPr txBox="1"/>
            <p:nvPr/>
          </p:nvSpPr>
          <p:spPr>
            <a:xfrm>
              <a:off x="3488082" y="827129"/>
              <a:ext cx="67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流程图: 手动操作 23">
              <a:extLst>
                <a:ext uri="{FF2B5EF4-FFF2-40B4-BE49-F238E27FC236}">
                  <a16:creationId xmlns:a16="http://schemas.microsoft.com/office/drawing/2014/main" id="{4515F3EF-55B0-43F3-A767-E2445C0556A2}"/>
                </a:ext>
              </a:extLst>
            </p:cNvPr>
            <p:cNvSpPr/>
            <p:nvPr/>
          </p:nvSpPr>
          <p:spPr>
            <a:xfrm>
              <a:off x="2978497" y="2573822"/>
              <a:ext cx="1691149" cy="147484"/>
            </a:xfrm>
            <a:prstGeom prst="flowChartManualOperat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Downstream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流程图: 手动操作 24">
              <a:extLst>
                <a:ext uri="{FF2B5EF4-FFF2-40B4-BE49-F238E27FC236}">
                  <a16:creationId xmlns:a16="http://schemas.microsoft.com/office/drawing/2014/main" id="{21120EE6-B8B3-6677-E3CE-642472532766}"/>
                </a:ext>
              </a:extLst>
            </p:cNvPr>
            <p:cNvSpPr/>
            <p:nvPr/>
          </p:nvSpPr>
          <p:spPr>
            <a:xfrm>
              <a:off x="2978497" y="4224488"/>
              <a:ext cx="1691149" cy="147484"/>
            </a:xfrm>
            <a:prstGeom prst="flowChartManualOperatio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Downstream</a:t>
              </a:r>
              <a:endPara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6876EAD-08C1-E79B-6249-B67B5A6CD8A2}"/>
                </a:ext>
              </a:extLst>
            </p:cNvPr>
            <p:cNvSpPr txBox="1"/>
            <p:nvPr/>
          </p:nvSpPr>
          <p:spPr>
            <a:xfrm>
              <a:off x="3411138" y="5860941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669F9D0-2EB1-972A-1C60-E4A199056713}"/>
                </a:ext>
              </a:extLst>
            </p:cNvPr>
            <p:cNvSpPr txBox="1"/>
            <p:nvPr/>
          </p:nvSpPr>
          <p:spPr>
            <a:xfrm>
              <a:off x="3475258" y="4223333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B5D06A48-1F0A-1AC1-050A-E9A08A47B89C}"/>
                </a:ext>
              </a:extLst>
            </p:cNvPr>
            <p:cNvSpPr txBox="1"/>
            <p:nvPr/>
          </p:nvSpPr>
          <p:spPr>
            <a:xfrm>
              <a:off x="2971915" y="6189991"/>
              <a:ext cx="171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 Growing</a:t>
              </a:r>
              <a:endPara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72123BE-4C54-5585-A49D-EB770BF5337D}"/>
                </a:ext>
              </a:extLst>
            </p:cNvPr>
            <p:cNvSpPr txBox="1"/>
            <p:nvPr/>
          </p:nvSpPr>
          <p:spPr>
            <a:xfrm>
              <a:off x="3940129" y="1196155"/>
              <a:ext cx="73609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Block-1</a:t>
              </a:r>
              <a:endPara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9E77C170-0F19-23B6-A9C2-5B41991A283F}"/>
                </a:ext>
              </a:extLst>
            </p:cNvPr>
            <p:cNvSpPr txBox="1"/>
            <p:nvPr/>
          </p:nvSpPr>
          <p:spPr>
            <a:xfrm>
              <a:off x="3940129" y="2850306"/>
              <a:ext cx="7216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Block-2</a:t>
              </a:r>
              <a:endPara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140C1F5-8E8E-DB82-84FD-7C0CA15F3FF3}"/>
                </a:ext>
              </a:extLst>
            </p:cNvPr>
            <p:cNvSpPr txBox="1"/>
            <p:nvPr/>
          </p:nvSpPr>
          <p:spPr>
            <a:xfrm>
              <a:off x="3940129" y="4604421"/>
              <a:ext cx="7216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Block-n</a:t>
              </a:r>
              <a:endPara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C1C805C-215B-4F2A-0CF2-24552AFF52AE}"/>
                </a:ext>
              </a:extLst>
            </p:cNvPr>
            <p:cNvSpPr/>
            <p:nvPr/>
          </p:nvSpPr>
          <p:spPr>
            <a:xfrm>
              <a:off x="3332457" y="3275674"/>
              <a:ext cx="983226" cy="3834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 × K</a:t>
              </a:r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9" name="组合 138">
              <a:extLst>
                <a:ext uri="{FF2B5EF4-FFF2-40B4-BE49-F238E27FC236}">
                  <a16:creationId xmlns:a16="http://schemas.microsoft.com/office/drawing/2014/main" id="{1DCE3428-FBFE-4676-D80A-70E0308439EF}"/>
                </a:ext>
              </a:extLst>
            </p:cNvPr>
            <p:cNvGrpSpPr/>
            <p:nvPr/>
          </p:nvGrpSpPr>
          <p:grpSpPr>
            <a:xfrm>
              <a:off x="5071058" y="827129"/>
              <a:ext cx="1734449" cy="5732194"/>
              <a:chOff x="4350085" y="417554"/>
              <a:chExt cx="1734449" cy="5732194"/>
            </a:xfrm>
          </p:grpSpPr>
          <p:sp>
            <p:nvSpPr>
              <p:cNvPr id="35" name="箭头: 下 34">
                <a:extLst>
                  <a:ext uri="{FF2B5EF4-FFF2-40B4-BE49-F238E27FC236}">
                    <a16:creationId xmlns:a16="http://schemas.microsoft.com/office/drawing/2014/main" id="{6C781424-550E-9502-84F7-07267FCE81F6}"/>
                  </a:ext>
                </a:extLst>
              </p:cNvPr>
              <p:cNvSpPr/>
              <p:nvPr/>
            </p:nvSpPr>
            <p:spPr>
              <a:xfrm>
                <a:off x="4625244" y="609600"/>
                <a:ext cx="1184130" cy="5102942"/>
              </a:xfrm>
              <a:prstGeom prst="downArrow">
                <a:avLst>
                  <a:gd name="adj1" fmla="val 50000"/>
                  <a:gd name="adj2" fmla="val 16787"/>
                </a:avLst>
              </a:prstGeom>
              <a:solidFill>
                <a:srgbClr val="DEEBF6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6308B502-8A80-2B4F-93C7-920E00B6240F}"/>
                  </a:ext>
                </a:extLst>
              </p:cNvPr>
              <p:cNvSpPr/>
              <p:nvPr/>
            </p:nvSpPr>
            <p:spPr>
              <a:xfrm>
                <a:off x="4371735" y="786580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0760497E-B380-2E58-A77F-BC4DEDAD93C7}"/>
                  </a:ext>
                </a:extLst>
              </p:cNvPr>
              <p:cNvSpPr/>
              <p:nvPr/>
            </p:nvSpPr>
            <p:spPr>
              <a:xfrm>
                <a:off x="4371735" y="2423648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: 圆角 37">
                <a:extLst>
                  <a:ext uri="{FF2B5EF4-FFF2-40B4-BE49-F238E27FC236}">
                    <a16:creationId xmlns:a16="http://schemas.microsoft.com/office/drawing/2014/main" id="{9599A7D7-24C1-B4C2-E533-A67CA4B68457}"/>
                  </a:ext>
                </a:extLst>
              </p:cNvPr>
              <p:cNvSpPr/>
              <p:nvPr/>
            </p:nvSpPr>
            <p:spPr>
              <a:xfrm>
                <a:off x="4371735" y="4198375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28CBA8D7-6F25-047D-D209-F056CC1FA3C3}"/>
                  </a:ext>
                </a:extLst>
              </p:cNvPr>
              <p:cNvSpPr txBox="1"/>
              <p:nvPr/>
            </p:nvSpPr>
            <p:spPr>
              <a:xfrm>
                <a:off x="4881320" y="417554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流程图: 手动操作 39">
                <a:extLst>
                  <a:ext uri="{FF2B5EF4-FFF2-40B4-BE49-F238E27FC236}">
                    <a16:creationId xmlns:a16="http://schemas.microsoft.com/office/drawing/2014/main" id="{32A9D37F-1A26-304C-6822-C54222E1665A}"/>
                  </a:ext>
                </a:extLst>
              </p:cNvPr>
              <p:cNvSpPr/>
              <p:nvPr/>
            </p:nvSpPr>
            <p:spPr>
              <a:xfrm>
                <a:off x="4371735" y="2164247"/>
                <a:ext cx="1691149" cy="147484"/>
              </a:xfrm>
              <a:prstGeom prst="flowChartManualOperation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Downstream</a:t>
                </a:r>
                <a:endPara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流程图: 手动操作 40">
                <a:extLst>
                  <a:ext uri="{FF2B5EF4-FFF2-40B4-BE49-F238E27FC236}">
                    <a16:creationId xmlns:a16="http://schemas.microsoft.com/office/drawing/2014/main" id="{C7B08E8F-524C-FA64-245D-76507D458998}"/>
                  </a:ext>
                </a:extLst>
              </p:cNvPr>
              <p:cNvSpPr/>
              <p:nvPr/>
            </p:nvSpPr>
            <p:spPr>
              <a:xfrm>
                <a:off x="4371735" y="3814913"/>
                <a:ext cx="1691149" cy="147484"/>
              </a:xfrm>
              <a:prstGeom prst="flowChartManualOperation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Downstream</a:t>
                </a:r>
                <a:endPara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FE82006A-DA78-EC8C-3697-FE0E6617C477}"/>
                  </a:ext>
                </a:extLst>
              </p:cNvPr>
              <p:cNvSpPr txBox="1"/>
              <p:nvPr/>
            </p:nvSpPr>
            <p:spPr>
              <a:xfrm>
                <a:off x="4804376" y="5451366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AB410700-507C-BD42-50E1-11D02FBB2906}"/>
                  </a:ext>
                </a:extLst>
              </p:cNvPr>
              <p:cNvSpPr txBox="1"/>
              <p:nvPr/>
            </p:nvSpPr>
            <p:spPr>
              <a:xfrm>
                <a:off x="4868496" y="381375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0A20CE9-3D64-E839-B9A0-F0AD9763589E}"/>
                  </a:ext>
                </a:extLst>
              </p:cNvPr>
              <p:cNvSpPr txBox="1"/>
              <p:nvPr/>
            </p:nvSpPr>
            <p:spPr>
              <a:xfrm>
                <a:off x="4350085" y="5780416"/>
                <a:ext cx="1734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 Growing</a:t>
                </a:r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304D62A3-3498-486F-45EE-C192C05DBD6E}"/>
                  </a:ext>
                </a:extLst>
              </p:cNvPr>
              <p:cNvSpPr txBox="1"/>
              <p:nvPr/>
            </p:nvSpPr>
            <p:spPr>
              <a:xfrm>
                <a:off x="5318299" y="786580"/>
                <a:ext cx="73609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Block-1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66DAE88-E706-5C46-7E00-5F333E4FBEB8}"/>
                  </a:ext>
                </a:extLst>
              </p:cNvPr>
              <p:cNvSpPr txBox="1"/>
              <p:nvPr/>
            </p:nvSpPr>
            <p:spPr>
              <a:xfrm>
                <a:off x="5318299" y="2440731"/>
                <a:ext cx="72167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Block-2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D608C10-DFAE-2678-70C5-EEB328AA2275}"/>
                  </a:ext>
                </a:extLst>
              </p:cNvPr>
              <p:cNvSpPr txBox="1"/>
              <p:nvPr/>
            </p:nvSpPr>
            <p:spPr>
              <a:xfrm>
                <a:off x="5318299" y="4194846"/>
                <a:ext cx="72167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Block-n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37DC969-D4DC-95B2-178C-9DCF8252E176}"/>
                  </a:ext>
                </a:extLst>
              </p:cNvPr>
              <p:cNvSpPr/>
              <p:nvPr/>
            </p:nvSpPr>
            <p:spPr>
              <a:xfrm>
                <a:off x="4849260" y="1229031"/>
                <a:ext cx="736099" cy="38345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× K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22CDAE77-B533-A9E6-0DD6-E004271BB4DC}"/>
                  </a:ext>
                </a:extLst>
              </p:cNvPr>
              <p:cNvSpPr/>
              <p:nvPr/>
            </p:nvSpPr>
            <p:spPr>
              <a:xfrm>
                <a:off x="4551065" y="4640888"/>
                <a:ext cx="1332488" cy="38345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× K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A7983CC3-244C-51D5-B85B-04D690F2EC65}"/>
                  </a:ext>
                </a:extLst>
              </p:cNvPr>
              <p:cNvGrpSpPr/>
              <p:nvPr/>
            </p:nvGrpSpPr>
            <p:grpSpPr>
              <a:xfrm>
                <a:off x="4405462" y="2697966"/>
                <a:ext cx="1623695" cy="889209"/>
                <a:chOff x="9339724" y="2440731"/>
                <a:chExt cx="1623695" cy="889209"/>
              </a:xfrm>
            </p:grpSpPr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8C3583E9-C90B-D5BF-7C3E-30C3F2F08721}"/>
                    </a:ext>
                  </a:extLst>
                </p:cNvPr>
                <p:cNvCxnSpPr/>
                <p:nvPr/>
              </p:nvCxnSpPr>
              <p:spPr>
                <a:xfrm>
                  <a:off x="10325100" y="2442154"/>
                  <a:ext cx="0" cy="88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67703253-0077-DE5A-3E9C-41CFF1A1D327}"/>
                    </a:ext>
                  </a:extLst>
                </p:cNvPr>
                <p:cNvCxnSpPr/>
                <p:nvPr/>
              </p:nvCxnSpPr>
              <p:spPr>
                <a:xfrm>
                  <a:off x="9921240" y="2442154"/>
                  <a:ext cx="0" cy="88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矩形 63">
                  <a:extLst>
                    <a:ext uri="{FF2B5EF4-FFF2-40B4-BE49-F238E27FC236}">
                      <a16:creationId xmlns:a16="http://schemas.microsoft.com/office/drawing/2014/main" id="{E27FB996-54C1-75E8-DAE6-F67C6525ED8C}"/>
                    </a:ext>
                  </a:extLst>
                </p:cNvPr>
                <p:cNvSpPr/>
                <p:nvPr/>
              </p:nvSpPr>
              <p:spPr>
                <a:xfrm>
                  <a:off x="9512104" y="2440731"/>
                  <a:ext cx="1224000" cy="8892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矩形 50">
                  <a:extLst>
                    <a:ext uri="{FF2B5EF4-FFF2-40B4-BE49-F238E27FC236}">
                      <a16:creationId xmlns:a16="http://schemas.microsoft.com/office/drawing/2014/main" id="{13E6E272-45F6-50E9-1D1A-C94D020203F7}"/>
                    </a:ext>
                  </a:extLst>
                </p:cNvPr>
                <p:cNvSpPr/>
                <p:nvPr/>
              </p:nvSpPr>
              <p:spPr>
                <a:xfrm>
                  <a:off x="10563007" y="2629879"/>
                  <a:ext cx="360000" cy="216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3AD43A06-AFEB-5A0E-FED9-CFC4F4BEC064}"/>
                    </a:ext>
                  </a:extLst>
                </p:cNvPr>
                <p:cNvSpPr/>
                <p:nvPr/>
              </p:nvSpPr>
              <p:spPr>
                <a:xfrm>
                  <a:off x="10155246" y="2629879"/>
                  <a:ext cx="360000" cy="216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6CD6EBFB-07A4-A98C-877C-E8D3877D4B6A}"/>
                    </a:ext>
                  </a:extLst>
                </p:cNvPr>
                <p:cNvSpPr/>
                <p:nvPr/>
              </p:nvSpPr>
              <p:spPr>
                <a:xfrm>
                  <a:off x="10155246" y="3002430"/>
                  <a:ext cx="360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C62E9D48-1499-A67E-8694-6313FF6A9E97}"/>
                    </a:ext>
                  </a:extLst>
                </p:cNvPr>
                <p:cNvSpPr/>
                <p:nvPr/>
              </p:nvSpPr>
              <p:spPr>
                <a:xfrm>
                  <a:off x="9747485" y="2629879"/>
                  <a:ext cx="360000" cy="216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55988119-67DF-7592-CA26-4621DC344D4C}"/>
                    </a:ext>
                  </a:extLst>
                </p:cNvPr>
                <p:cNvSpPr/>
                <p:nvPr/>
              </p:nvSpPr>
              <p:spPr>
                <a:xfrm>
                  <a:off x="10563007" y="3002430"/>
                  <a:ext cx="360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8" name="矩形 57">
                  <a:extLst>
                    <a:ext uri="{FF2B5EF4-FFF2-40B4-BE49-F238E27FC236}">
                      <a16:creationId xmlns:a16="http://schemas.microsoft.com/office/drawing/2014/main" id="{97065E60-94EA-AA6C-5B8D-1DD73DF71540}"/>
                    </a:ext>
                  </a:extLst>
                </p:cNvPr>
                <p:cNvSpPr/>
                <p:nvPr/>
              </p:nvSpPr>
              <p:spPr>
                <a:xfrm>
                  <a:off x="9339724" y="3002430"/>
                  <a:ext cx="360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491DF178-C13E-6B1C-4329-286F61837C52}"/>
                    </a:ext>
                  </a:extLst>
                </p:cNvPr>
                <p:cNvSpPr/>
                <p:nvPr/>
              </p:nvSpPr>
              <p:spPr>
                <a:xfrm>
                  <a:off x="9747485" y="3002430"/>
                  <a:ext cx="360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4D61E8FF-1320-095F-EF57-1E67D6BBCC5F}"/>
                    </a:ext>
                  </a:extLst>
                </p:cNvPr>
                <p:cNvSpPr txBox="1"/>
                <p:nvPr/>
              </p:nvSpPr>
              <p:spPr>
                <a:xfrm>
                  <a:off x="9712662" y="2612258"/>
                  <a:ext cx="41870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Pool</a:t>
                  </a:r>
                  <a:endParaRPr lang="zh-CN" altLang="en-US" sz="1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C0BBAC04-35A9-3F9A-B388-EE1D5045F753}"/>
                    </a:ext>
                  </a:extLst>
                </p:cNvPr>
                <p:cNvSpPr txBox="1"/>
                <p:nvPr/>
              </p:nvSpPr>
              <p:spPr>
                <a:xfrm>
                  <a:off x="10120027" y="2612258"/>
                  <a:ext cx="42672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K×1</a:t>
                  </a:r>
                  <a:endParaRPr lang="zh-CN" altLang="en-US" sz="1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53F079F-9131-2BC0-3864-D3BC4231498C}"/>
                    </a:ext>
                  </a:extLst>
                </p:cNvPr>
                <p:cNvSpPr txBox="1"/>
                <p:nvPr/>
              </p:nvSpPr>
              <p:spPr>
                <a:xfrm>
                  <a:off x="10507845" y="2611523"/>
                  <a:ext cx="45557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K×K</a:t>
                  </a:r>
                  <a:endParaRPr lang="zh-CN" altLang="en-US" sz="1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2FC54383-8359-3CCD-E2EC-B4BA382147E6}"/>
                </a:ext>
              </a:extLst>
            </p:cNvPr>
            <p:cNvGrpSpPr/>
            <p:nvPr/>
          </p:nvGrpSpPr>
          <p:grpSpPr>
            <a:xfrm>
              <a:off x="7191681" y="827129"/>
              <a:ext cx="1701022" cy="5732194"/>
              <a:chOff x="6324906" y="417554"/>
              <a:chExt cx="1701022" cy="5732194"/>
            </a:xfrm>
          </p:grpSpPr>
          <p:sp>
            <p:nvSpPr>
              <p:cNvPr id="69" name="箭头: 下 68">
                <a:extLst>
                  <a:ext uri="{FF2B5EF4-FFF2-40B4-BE49-F238E27FC236}">
                    <a16:creationId xmlns:a16="http://schemas.microsoft.com/office/drawing/2014/main" id="{D5717F86-24DC-D443-8063-488AAFA95D89}"/>
                  </a:ext>
                </a:extLst>
              </p:cNvPr>
              <p:cNvSpPr/>
              <p:nvPr/>
            </p:nvSpPr>
            <p:spPr>
              <a:xfrm>
                <a:off x="6578415" y="609600"/>
                <a:ext cx="1184130" cy="5102942"/>
              </a:xfrm>
              <a:prstGeom prst="downArrow">
                <a:avLst>
                  <a:gd name="adj1" fmla="val 50000"/>
                  <a:gd name="adj2" fmla="val 16787"/>
                </a:avLst>
              </a:prstGeom>
              <a:solidFill>
                <a:srgbClr val="DEEBF6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B1FD0B4-62C8-AFAA-A25E-6DD367D7F440}"/>
                  </a:ext>
                </a:extLst>
              </p:cNvPr>
              <p:cNvSpPr/>
              <p:nvPr/>
            </p:nvSpPr>
            <p:spPr>
              <a:xfrm>
                <a:off x="6324906" y="786580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: 圆角 70">
                <a:extLst>
                  <a:ext uri="{FF2B5EF4-FFF2-40B4-BE49-F238E27FC236}">
                    <a16:creationId xmlns:a16="http://schemas.microsoft.com/office/drawing/2014/main" id="{29B51AF3-FF60-D820-B0E4-FF895D58BE15}"/>
                  </a:ext>
                </a:extLst>
              </p:cNvPr>
              <p:cNvSpPr/>
              <p:nvPr/>
            </p:nvSpPr>
            <p:spPr>
              <a:xfrm>
                <a:off x="6324906" y="2423648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87931A04-70AC-76C1-C6C5-221EF71E6760}"/>
                  </a:ext>
                </a:extLst>
              </p:cNvPr>
              <p:cNvSpPr/>
              <p:nvPr/>
            </p:nvSpPr>
            <p:spPr>
              <a:xfrm>
                <a:off x="6324906" y="4198375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0317200-FF5E-565C-C9D2-50C759858F32}"/>
                  </a:ext>
                </a:extLst>
              </p:cNvPr>
              <p:cNvSpPr txBox="1"/>
              <p:nvPr/>
            </p:nvSpPr>
            <p:spPr>
              <a:xfrm>
                <a:off x="6834491" y="417554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流程图: 手动操作 73">
                <a:extLst>
                  <a:ext uri="{FF2B5EF4-FFF2-40B4-BE49-F238E27FC236}">
                    <a16:creationId xmlns:a16="http://schemas.microsoft.com/office/drawing/2014/main" id="{62BA8E29-9705-73F1-6619-40A4CFA0A112}"/>
                  </a:ext>
                </a:extLst>
              </p:cNvPr>
              <p:cNvSpPr/>
              <p:nvPr/>
            </p:nvSpPr>
            <p:spPr>
              <a:xfrm>
                <a:off x="6324906" y="2164247"/>
                <a:ext cx="1691149" cy="147484"/>
              </a:xfrm>
              <a:prstGeom prst="flowChartManualOperation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Downstream</a:t>
                </a:r>
                <a:endPara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5" name="流程图: 手动操作 74">
                <a:extLst>
                  <a:ext uri="{FF2B5EF4-FFF2-40B4-BE49-F238E27FC236}">
                    <a16:creationId xmlns:a16="http://schemas.microsoft.com/office/drawing/2014/main" id="{648D0CF6-91DC-D04F-816F-A28D99FBB681}"/>
                  </a:ext>
                </a:extLst>
              </p:cNvPr>
              <p:cNvSpPr/>
              <p:nvPr/>
            </p:nvSpPr>
            <p:spPr>
              <a:xfrm>
                <a:off x="6324906" y="3814913"/>
                <a:ext cx="1691149" cy="147484"/>
              </a:xfrm>
              <a:prstGeom prst="flowChartManualOperation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Downstream</a:t>
                </a:r>
                <a:endPara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5AE567A5-C164-5277-56B7-663A453FDE2B}"/>
                  </a:ext>
                </a:extLst>
              </p:cNvPr>
              <p:cNvSpPr txBox="1"/>
              <p:nvPr/>
            </p:nvSpPr>
            <p:spPr>
              <a:xfrm>
                <a:off x="6757547" y="5451366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7" name="文本框 76">
                <a:extLst>
                  <a:ext uri="{FF2B5EF4-FFF2-40B4-BE49-F238E27FC236}">
                    <a16:creationId xmlns:a16="http://schemas.microsoft.com/office/drawing/2014/main" id="{2BC6C19D-3D71-231A-78BE-927057E8E555}"/>
                  </a:ext>
                </a:extLst>
              </p:cNvPr>
              <p:cNvSpPr txBox="1"/>
              <p:nvPr/>
            </p:nvSpPr>
            <p:spPr>
              <a:xfrm>
                <a:off x="6821667" y="381375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006F1DD6-8E2D-F567-92F5-FE7BB0154F00}"/>
                  </a:ext>
                </a:extLst>
              </p:cNvPr>
              <p:cNvSpPr txBox="1"/>
              <p:nvPr/>
            </p:nvSpPr>
            <p:spPr>
              <a:xfrm>
                <a:off x="6390940" y="5780416"/>
                <a:ext cx="155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Grown Model</a:t>
                </a:r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F38F237E-65E2-F550-1142-F44E68435A21}"/>
                  </a:ext>
                </a:extLst>
              </p:cNvPr>
              <p:cNvSpPr txBox="1"/>
              <p:nvPr/>
            </p:nvSpPr>
            <p:spPr>
              <a:xfrm>
                <a:off x="7289829" y="786580"/>
                <a:ext cx="73609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Block-1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5EBB8AF9-4ED6-915E-09A6-B966C79E0348}"/>
                  </a:ext>
                </a:extLst>
              </p:cNvPr>
              <p:cNvSpPr txBox="1"/>
              <p:nvPr/>
            </p:nvSpPr>
            <p:spPr>
              <a:xfrm>
                <a:off x="7289829" y="2440731"/>
                <a:ext cx="72167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Block-2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26FFEA43-FDB2-CED5-D199-7173B4DE0257}"/>
                  </a:ext>
                </a:extLst>
              </p:cNvPr>
              <p:cNvSpPr txBox="1"/>
              <p:nvPr/>
            </p:nvSpPr>
            <p:spPr>
              <a:xfrm>
                <a:off x="7289829" y="4194846"/>
                <a:ext cx="72167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Block-n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75EAEF19-0E0F-A7E2-DBA9-021D50D86A19}"/>
                  </a:ext>
                </a:extLst>
              </p:cNvPr>
              <p:cNvGrpSpPr/>
              <p:nvPr/>
            </p:nvGrpSpPr>
            <p:grpSpPr>
              <a:xfrm>
                <a:off x="6572471" y="2715253"/>
                <a:ext cx="1196019" cy="889209"/>
                <a:chOff x="9316621" y="2143242"/>
                <a:chExt cx="1196019" cy="889209"/>
              </a:xfrm>
            </p:grpSpPr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17DFB32F-5FF0-D14C-2996-3ABD2B5EC808}"/>
                    </a:ext>
                  </a:extLst>
                </p:cNvPr>
                <p:cNvCxnSpPr/>
                <p:nvPr/>
              </p:nvCxnSpPr>
              <p:spPr>
                <a:xfrm>
                  <a:off x="10084276" y="2144665"/>
                  <a:ext cx="0" cy="88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67B5CDF0-8CFA-C5F2-BB27-549E858E60F4}"/>
                    </a:ext>
                  </a:extLst>
                </p:cNvPr>
                <p:cNvCxnSpPr/>
                <p:nvPr/>
              </p:nvCxnSpPr>
              <p:spPr>
                <a:xfrm>
                  <a:off x="9762059" y="2144665"/>
                  <a:ext cx="0" cy="88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矩形 100">
                  <a:extLst>
                    <a:ext uri="{FF2B5EF4-FFF2-40B4-BE49-F238E27FC236}">
                      <a16:creationId xmlns:a16="http://schemas.microsoft.com/office/drawing/2014/main" id="{5C2435D0-1CF6-1349-4135-EACA30F5A9A9}"/>
                    </a:ext>
                  </a:extLst>
                </p:cNvPr>
                <p:cNvSpPr/>
                <p:nvPr/>
              </p:nvSpPr>
              <p:spPr>
                <a:xfrm>
                  <a:off x="9434568" y="2143242"/>
                  <a:ext cx="961200" cy="8892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29D0A1EE-60DF-6EC2-9A30-AFAC9D58E434}"/>
                    </a:ext>
                  </a:extLst>
                </p:cNvPr>
                <p:cNvSpPr/>
                <p:nvPr/>
              </p:nvSpPr>
              <p:spPr>
                <a:xfrm>
                  <a:off x="10278640" y="2332390"/>
                  <a:ext cx="234000" cy="216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B228BFD6-D53E-9B8A-E501-E42601A4F99E}"/>
                    </a:ext>
                  </a:extLst>
                </p:cNvPr>
                <p:cNvSpPr/>
                <p:nvPr/>
              </p:nvSpPr>
              <p:spPr>
                <a:xfrm>
                  <a:off x="9963410" y="2332390"/>
                  <a:ext cx="234000" cy="216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C28B83CD-0EC2-186C-7ABD-F783BFFDD1FE}"/>
                    </a:ext>
                  </a:extLst>
                </p:cNvPr>
                <p:cNvSpPr/>
                <p:nvPr/>
              </p:nvSpPr>
              <p:spPr>
                <a:xfrm>
                  <a:off x="9963410" y="2704941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D67245E8-9BFD-ADA7-B983-DF58035AB567}"/>
                    </a:ext>
                  </a:extLst>
                </p:cNvPr>
                <p:cNvSpPr/>
                <p:nvPr/>
              </p:nvSpPr>
              <p:spPr>
                <a:xfrm>
                  <a:off x="9642737" y="2332390"/>
                  <a:ext cx="234000" cy="216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6" name="矩形 105">
                  <a:extLst>
                    <a:ext uri="{FF2B5EF4-FFF2-40B4-BE49-F238E27FC236}">
                      <a16:creationId xmlns:a16="http://schemas.microsoft.com/office/drawing/2014/main" id="{850777F6-28E4-B209-351C-2A62346C6CC8}"/>
                    </a:ext>
                  </a:extLst>
                </p:cNvPr>
                <p:cNvSpPr/>
                <p:nvPr/>
              </p:nvSpPr>
              <p:spPr>
                <a:xfrm>
                  <a:off x="10278640" y="2704941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7" name="矩形 106">
                  <a:extLst>
                    <a:ext uri="{FF2B5EF4-FFF2-40B4-BE49-F238E27FC236}">
                      <a16:creationId xmlns:a16="http://schemas.microsoft.com/office/drawing/2014/main" id="{D10D36CD-F260-3182-E366-553AEB64DDC6}"/>
                    </a:ext>
                  </a:extLst>
                </p:cNvPr>
                <p:cNvSpPr/>
                <p:nvPr/>
              </p:nvSpPr>
              <p:spPr>
                <a:xfrm>
                  <a:off x="9316621" y="2704941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8" name="矩形 107">
                  <a:extLst>
                    <a:ext uri="{FF2B5EF4-FFF2-40B4-BE49-F238E27FC236}">
                      <a16:creationId xmlns:a16="http://schemas.microsoft.com/office/drawing/2014/main" id="{F8FF608D-030F-57EA-3CC3-98F3DB82C7CA}"/>
                    </a:ext>
                  </a:extLst>
                </p:cNvPr>
                <p:cNvSpPr/>
                <p:nvPr/>
              </p:nvSpPr>
              <p:spPr>
                <a:xfrm>
                  <a:off x="9642737" y="2704941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5" name="组合 134">
                <a:extLst>
                  <a:ext uri="{FF2B5EF4-FFF2-40B4-BE49-F238E27FC236}">
                    <a16:creationId xmlns:a16="http://schemas.microsoft.com/office/drawing/2014/main" id="{079671B0-1CD6-ACAB-C0C7-101A09515B0F}"/>
                  </a:ext>
                </a:extLst>
              </p:cNvPr>
              <p:cNvGrpSpPr/>
              <p:nvPr/>
            </p:nvGrpSpPr>
            <p:grpSpPr>
              <a:xfrm>
                <a:off x="6414856" y="4478043"/>
                <a:ext cx="1511249" cy="889209"/>
                <a:chOff x="9324234" y="3324659"/>
                <a:chExt cx="1511249" cy="889209"/>
              </a:xfrm>
            </p:grpSpPr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6DF7C650-41C1-CEF7-D940-EB767612E34F}"/>
                    </a:ext>
                  </a:extLst>
                </p:cNvPr>
                <p:cNvCxnSpPr/>
                <p:nvPr/>
              </p:nvCxnSpPr>
              <p:spPr>
                <a:xfrm>
                  <a:off x="10407579" y="3326078"/>
                  <a:ext cx="0" cy="88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E48385C4-B12E-1A25-1D95-73B1860B83E6}"/>
                    </a:ext>
                  </a:extLst>
                </p:cNvPr>
                <p:cNvCxnSpPr/>
                <p:nvPr/>
              </p:nvCxnSpPr>
              <p:spPr>
                <a:xfrm>
                  <a:off x="10091889" y="3326082"/>
                  <a:ext cx="0" cy="88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55E2A54D-16A1-13BC-BD4E-94ECE9A58BE6}"/>
                    </a:ext>
                  </a:extLst>
                </p:cNvPr>
                <p:cNvCxnSpPr/>
                <p:nvPr/>
              </p:nvCxnSpPr>
              <p:spPr>
                <a:xfrm>
                  <a:off x="9769672" y="3326082"/>
                  <a:ext cx="0" cy="88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矩形 113">
                  <a:extLst>
                    <a:ext uri="{FF2B5EF4-FFF2-40B4-BE49-F238E27FC236}">
                      <a16:creationId xmlns:a16="http://schemas.microsoft.com/office/drawing/2014/main" id="{A63D6F2B-1C0A-7793-1632-E9CEBAE06D6C}"/>
                    </a:ext>
                  </a:extLst>
                </p:cNvPr>
                <p:cNvSpPr/>
                <p:nvPr/>
              </p:nvSpPr>
              <p:spPr>
                <a:xfrm>
                  <a:off x="9442181" y="3324659"/>
                  <a:ext cx="1269362" cy="8892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400823E2-01F6-2E1E-8FDB-0E3C1A937638}"/>
                    </a:ext>
                  </a:extLst>
                </p:cNvPr>
                <p:cNvSpPr/>
                <p:nvPr/>
              </p:nvSpPr>
              <p:spPr>
                <a:xfrm>
                  <a:off x="10286253" y="3513807"/>
                  <a:ext cx="234000" cy="216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6" name="矩形 115">
                  <a:extLst>
                    <a:ext uri="{FF2B5EF4-FFF2-40B4-BE49-F238E27FC236}">
                      <a16:creationId xmlns:a16="http://schemas.microsoft.com/office/drawing/2014/main" id="{CF85C6A0-07F6-C70C-C266-261D2755736F}"/>
                    </a:ext>
                  </a:extLst>
                </p:cNvPr>
                <p:cNvSpPr/>
                <p:nvPr/>
              </p:nvSpPr>
              <p:spPr>
                <a:xfrm>
                  <a:off x="9971023" y="3513807"/>
                  <a:ext cx="234000" cy="216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7" name="矩形 116">
                  <a:extLst>
                    <a:ext uri="{FF2B5EF4-FFF2-40B4-BE49-F238E27FC236}">
                      <a16:creationId xmlns:a16="http://schemas.microsoft.com/office/drawing/2014/main" id="{7017A874-8120-8049-8A6B-46369B776750}"/>
                    </a:ext>
                  </a:extLst>
                </p:cNvPr>
                <p:cNvSpPr/>
                <p:nvPr/>
              </p:nvSpPr>
              <p:spPr>
                <a:xfrm>
                  <a:off x="9971023" y="3886358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8" name="矩形 117">
                  <a:extLst>
                    <a:ext uri="{FF2B5EF4-FFF2-40B4-BE49-F238E27FC236}">
                      <a16:creationId xmlns:a16="http://schemas.microsoft.com/office/drawing/2014/main" id="{E69083BA-0A09-43B9-9F4C-1960746F8045}"/>
                    </a:ext>
                  </a:extLst>
                </p:cNvPr>
                <p:cNvSpPr/>
                <p:nvPr/>
              </p:nvSpPr>
              <p:spPr>
                <a:xfrm>
                  <a:off x="9650350" y="3513807"/>
                  <a:ext cx="234000" cy="216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9" name="矩形 118">
                  <a:extLst>
                    <a:ext uri="{FF2B5EF4-FFF2-40B4-BE49-F238E27FC236}">
                      <a16:creationId xmlns:a16="http://schemas.microsoft.com/office/drawing/2014/main" id="{F11F5C2F-D2FF-E42B-E6A1-4D97793E77DD}"/>
                    </a:ext>
                  </a:extLst>
                </p:cNvPr>
                <p:cNvSpPr/>
                <p:nvPr/>
              </p:nvSpPr>
              <p:spPr>
                <a:xfrm>
                  <a:off x="10286253" y="3886358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0" name="矩形 119">
                  <a:extLst>
                    <a:ext uri="{FF2B5EF4-FFF2-40B4-BE49-F238E27FC236}">
                      <a16:creationId xmlns:a16="http://schemas.microsoft.com/office/drawing/2014/main" id="{36AA17DA-1DD4-7996-C76E-1B10BB22220D}"/>
                    </a:ext>
                  </a:extLst>
                </p:cNvPr>
                <p:cNvSpPr/>
                <p:nvPr/>
              </p:nvSpPr>
              <p:spPr>
                <a:xfrm>
                  <a:off x="9324234" y="3886358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1" name="矩形 120">
                  <a:extLst>
                    <a:ext uri="{FF2B5EF4-FFF2-40B4-BE49-F238E27FC236}">
                      <a16:creationId xmlns:a16="http://schemas.microsoft.com/office/drawing/2014/main" id="{CFCAEB89-B5E1-7175-51B6-2B6E9E9EB57D}"/>
                    </a:ext>
                  </a:extLst>
                </p:cNvPr>
                <p:cNvSpPr/>
                <p:nvPr/>
              </p:nvSpPr>
              <p:spPr>
                <a:xfrm>
                  <a:off x="9650350" y="3886358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2" name="矩形 121">
                  <a:extLst>
                    <a:ext uri="{FF2B5EF4-FFF2-40B4-BE49-F238E27FC236}">
                      <a16:creationId xmlns:a16="http://schemas.microsoft.com/office/drawing/2014/main" id="{6AA72F14-D50A-1394-25C5-952F3E0C34C6}"/>
                    </a:ext>
                  </a:extLst>
                </p:cNvPr>
                <p:cNvSpPr/>
                <p:nvPr/>
              </p:nvSpPr>
              <p:spPr>
                <a:xfrm>
                  <a:off x="10601483" y="3517846"/>
                  <a:ext cx="234000" cy="216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3" name="矩形 122">
                  <a:extLst>
                    <a:ext uri="{FF2B5EF4-FFF2-40B4-BE49-F238E27FC236}">
                      <a16:creationId xmlns:a16="http://schemas.microsoft.com/office/drawing/2014/main" id="{C4C76228-98B8-71FA-0DB0-D128026ECF44}"/>
                    </a:ext>
                  </a:extLst>
                </p:cNvPr>
                <p:cNvSpPr/>
                <p:nvPr/>
              </p:nvSpPr>
              <p:spPr>
                <a:xfrm>
                  <a:off x="10601483" y="3890397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B47AF423-7E88-3EB1-BF8B-733C1448D5C5}"/>
                  </a:ext>
                </a:extLst>
              </p:cNvPr>
              <p:cNvGrpSpPr/>
              <p:nvPr/>
            </p:nvGrpSpPr>
            <p:grpSpPr>
              <a:xfrm>
                <a:off x="6735529" y="1056710"/>
                <a:ext cx="869903" cy="889209"/>
                <a:chOff x="10919712" y="2197591"/>
                <a:chExt cx="869903" cy="889209"/>
              </a:xfrm>
            </p:grpSpPr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E49A1F49-AEEB-29EF-0962-F7519AE39C97}"/>
                    </a:ext>
                  </a:extLst>
                </p:cNvPr>
                <p:cNvCxnSpPr/>
                <p:nvPr/>
              </p:nvCxnSpPr>
              <p:spPr>
                <a:xfrm>
                  <a:off x="11361251" y="2199014"/>
                  <a:ext cx="0" cy="88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矩形 126">
                  <a:extLst>
                    <a:ext uri="{FF2B5EF4-FFF2-40B4-BE49-F238E27FC236}">
                      <a16:creationId xmlns:a16="http://schemas.microsoft.com/office/drawing/2014/main" id="{E528311E-B462-1F2E-7244-BBA6CE39754E}"/>
                    </a:ext>
                  </a:extLst>
                </p:cNvPr>
                <p:cNvSpPr/>
                <p:nvPr/>
              </p:nvSpPr>
              <p:spPr>
                <a:xfrm>
                  <a:off x="11030465" y="2197591"/>
                  <a:ext cx="642278" cy="8892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8" name="矩形 127">
                  <a:extLst>
                    <a:ext uri="{FF2B5EF4-FFF2-40B4-BE49-F238E27FC236}">
                      <a16:creationId xmlns:a16="http://schemas.microsoft.com/office/drawing/2014/main" id="{03F5662A-3BFB-4F1E-D5F4-96DA2EF9AB2A}"/>
                    </a:ext>
                  </a:extLst>
                </p:cNvPr>
                <p:cNvSpPr/>
                <p:nvPr/>
              </p:nvSpPr>
              <p:spPr>
                <a:xfrm>
                  <a:off x="11555615" y="2386739"/>
                  <a:ext cx="234000" cy="216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3E25FCE4-0F93-61DD-7DA1-D711E0D7546D}"/>
                    </a:ext>
                  </a:extLst>
                </p:cNvPr>
                <p:cNvSpPr/>
                <p:nvPr/>
              </p:nvSpPr>
              <p:spPr>
                <a:xfrm>
                  <a:off x="11240385" y="2386739"/>
                  <a:ext cx="234000" cy="216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0" name="矩形 129">
                  <a:extLst>
                    <a:ext uri="{FF2B5EF4-FFF2-40B4-BE49-F238E27FC236}">
                      <a16:creationId xmlns:a16="http://schemas.microsoft.com/office/drawing/2014/main" id="{A9551183-958E-D33C-2766-E10A8ADF11B0}"/>
                    </a:ext>
                  </a:extLst>
                </p:cNvPr>
                <p:cNvSpPr/>
                <p:nvPr/>
              </p:nvSpPr>
              <p:spPr>
                <a:xfrm>
                  <a:off x="11240385" y="2759290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1" name="矩形 130">
                  <a:extLst>
                    <a:ext uri="{FF2B5EF4-FFF2-40B4-BE49-F238E27FC236}">
                      <a16:creationId xmlns:a16="http://schemas.microsoft.com/office/drawing/2014/main" id="{8F32DD70-08C2-3D8E-AE02-B7E2119D3A8C}"/>
                    </a:ext>
                  </a:extLst>
                </p:cNvPr>
                <p:cNvSpPr/>
                <p:nvPr/>
              </p:nvSpPr>
              <p:spPr>
                <a:xfrm>
                  <a:off x="10919712" y="2386739"/>
                  <a:ext cx="234000" cy="216000"/>
                </a:xfrm>
                <a:prstGeom prst="rect">
                  <a:avLst/>
                </a:prstGeom>
                <a:solidFill>
                  <a:srgbClr val="9DC3E6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9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2" name="矩形 131">
                  <a:extLst>
                    <a:ext uri="{FF2B5EF4-FFF2-40B4-BE49-F238E27FC236}">
                      <a16:creationId xmlns:a16="http://schemas.microsoft.com/office/drawing/2014/main" id="{DB924EC9-9826-DEB5-00D1-9C0EB5B776BA}"/>
                    </a:ext>
                  </a:extLst>
                </p:cNvPr>
                <p:cNvSpPr/>
                <p:nvPr/>
              </p:nvSpPr>
              <p:spPr>
                <a:xfrm>
                  <a:off x="11555615" y="2759290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4" name="矩形 133">
                  <a:extLst>
                    <a:ext uri="{FF2B5EF4-FFF2-40B4-BE49-F238E27FC236}">
                      <a16:creationId xmlns:a16="http://schemas.microsoft.com/office/drawing/2014/main" id="{4080FCFF-192C-6F52-2F2B-7AC7634822F4}"/>
                    </a:ext>
                  </a:extLst>
                </p:cNvPr>
                <p:cNvSpPr/>
                <p:nvPr/>
              </p:nvSpPr>
              <p:spPr>
                <a:xfrm>
                  <a:off x="10919712" y="2759290"/>
                  <a:ext cx="234000" cy="144000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A7C25AD5-536A-70DA-99BA-11CC92FB0184}"/>
                </a:ext>
              </a:extLst>
            </p:cNvPr>
            <p:cNvGrpSpPr/>
            <p:nvPr/>
          </p:nvGrpSpPr>
          <p:grpSpPr>
            <a:xfrm>
              <a:off x="9436508" y="827129"/>
              <a:ext cx="1802738" cy="5732194"/>
              <a:chOff x="8924260" y="417554"/>
              <a:chExt cx="1802738" cy="5732194"/>
            </a:xfrm>
          </p:grpSpPr>
          <p:sp>
            <p:nvSpPr>
              <p:cNvPr id="143" name="箭头: 下 142">
                <a:extLst>
                  <a:ext uri="{FF2B5EF4-FFF2-40B4-BE49-F238E27FC236}">
                    <a16:creationId xmlns:a16="http://schemas.microsoft.com/office/drawing/2014/main" id="{4E7F6823-FF4B-B120-EC11-C8C4AA20CA16}"/>
                  </a:ext>
                </a:extLst>
              </p:cNvPr>
              <p:cNvSpPr/>
              <p:nvPr/>
            </p:nvSpPr>
            <p:spPr>
              <a:xfrm>
                <a:off x="9233564" y="609600"/>
                <a:ext cx="1184130" cy="5102942"/>
              </a:xfrm>
              <a:prstGeom prst="downArrow">
                <a:avLst>
                  <a:gd name="adj1" fmla="val 50000"/>
                  <a:gd name="adj2" fmla="val 16787"/>
                </a:avLst>
              </a:prstGeom>
              <a:solidFill>
                <a:srgbClr val="DEEBF6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矩形: 圆角 143">
                <a:extLst>
                  <a:ext uri="{FF2B5EF4-FFF2-40B4-BE49-F238E27FC236}">
                    <a16:creationId xmlns:a16="http://schemas.microsoft.com/office/drawing/2014/main" id="{AE233719-ABA7-1CF7-D3FB-8678BB91D0A9}"/>
                  </a:ext>
                </a:extLst>
              </p:cNvPr>
              <p:cNvSpPr/>
              <p:nvPr/>
            </p:nvSpPr>
            <p:spPr>
              <a:xfrm>
                <a:off x="8980055" y="786580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矩形: 圆角 144">
                <a:extLst>
                  <a:ext uri="{FF2B5EF4-FFF2-40B4-BE49-F238E27FC236}">
                    <a16:creationId xmlns:a16="http://schemas.microsoft.com/office/drawing/2014/main" id="{A137DCEF-B9E7-0DAD-FDBD-C5AA17A4ACC3}"/>
                  </a:ext>
                </a:extLst>
              </p:cNvPr>
              <p:cNvSpPr/>
              <p:nvPr/>
            </p:nvSpPr>
            <p:spPr>
              <a:xfrm>
                <a:off x="8980055" y="2423648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: 圆角 145">
                <a:extLst>
                  <a:ext uri="{FF2B5EF4-FFF2-40B4-BE49-F238E27FC236}">
                    <a16:creationId xmlns:a16="http://schemas.microsoft.com/office/drawing/2014/main" id="{7C524AAD-03FA-0A7B-AA14-493853614DDE}"/>
                  </a:ext>
                </a:extLst>
              </p:cNvPr>
              <p:cNvSpPr/>
              <p:nvPr/>
            </p:nvSpPr>
            <p:spPr>
              <a:xfrm>
                <a:off x="8980055" y="4198375"/>
                <a:ext cx="1691149" cy="1268361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8EE37C6D-C801-03AA-9ECA-8CDB7B375778}"/>
                  </a:ext>
                </a:extLst>
              </p:cNvPr>
              <p:cNvSpPr txBox="1"/>
              <p:nvPr/>
            </p:nvSpPr>
            <p:spPr>
              <a:xfrm>
                <a:off x="9489640" y="417554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8" name="流程图: 手动操作 147">
                <a:extLst>
                  <a:ext uri="{FF2B5EF4-FFF2-40B4-BE49-F238E27FC236}">
                    <a16:creationId xmlns:a16="http://schemas.microsoft.com/office/drawing/2014/main" id="{48509BBE-F340-6385-1CDC-5AA4B8ACD217}"/>
                  </a:ext>
                </a:extLst>
              </p:cNvPr>
              <p:cNvSpPr/>
              <p:nvPr/>
            </p:nvSpPr>
            <p:spPr>
              <a:xfrm>
                <a:off x="8980055" y="2164247"/>
                <a:ext cx="1691149" cy="147484"/>
              </a:xfrm>
              <a:prstGeom prst="flowChartManualOperation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Downstream</a:t>
                </a:r>
                <a:endPara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流程图: 手动操作 148">
                <a:extLst>
                  <a:ext uri="{FF2B5EF4-FFF2-40B4-BE49-F238E27FC236}">
                    <a16:creationId xmlns:a16="http://schemas.microsoft.com/office/drawing/2014/main" id="{1A11BA69-803B-6306-8DFE-080FA01FA510}"/>
                  </a:ext>
                </a:extLst>
              </p:cNvPr>
              <p:cNvSpPr/>
              <p:nvPr/>
            </p:nvSpPr>
            <p:spPr>
              <a:xfrm>
                <a:off x="8980055" y="3814913"/>
                <a:ext cx="1691149" cy="147484"/>
              </a:xfrm>
              <a:prstGeom prst="flowChartManualOperation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Downstream</a:t>
                </a:r>
                <a:endParaRPr lang="zh-CN" altLang="en-US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E448BE5A-B0DC-1171-1015-4F5853CBAD5E}"/>
                  </a:ext>
                </a:extLst>
              </p:cNvPr>
              <p:cNvSpPr txBox="1"/>
              <p:nvPr/>
            </p:nvSpPr>
            <p:spPr>
              <a:xfrm>
                <a:off x="9412696" y="5451366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8F9D78F6-4A8D-E990-3637-8354B58361D4}"/>
                  </a:ext>
                </a:extLst>
              </p:cNvPr>
              <p:cNvSpPr txBox="1"/>
              <p:nvPr/>
            </p:nvSpPr>
            <p:spPr>
              <a:xfrm>
                <a:off x="9476816" y="3813758"/>
                <a:ext cx="697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A1C68492-CC1F-0EBB-A7EC-72D844B74A81}"/>
                  </a:ext>
                </a:extLst>
              </p:cNvPr>
              <p:cNvSpPr txBox="1"/>
              <p:nvPr/>
            </p:nvSpPr>
            <p:spPr>
              <a:xfrm>
                <a:off x="8924260" y="5780416"/>
                <a:ext cx="18027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Inference Model</a:t>
                </a:r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文本框 152">
                <a:extLst>
                  <a:ext uri="{FF2B5EF4-FFF2-40B4-BE49-F238E27FC236}">
                    <a16:creationId xmlns:a16="http://schemas.microsoft.com/office/drawing/2014/main" id="{C4F2CC76-24AF-0C81-5AE3-4F1267C22FB7}"/>
                  </a:ext>
                </a:extLst>
              </p:cNvPr>
              <p:cNvSpPr txBox="1"/>
              <p:nvPr/>
            </p:nvSpPr>
            <p:spPr>
              <a:xfrm>
                <a:off x="9911524" y="786580"/>
                <a:ext cx="736099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Block-1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文本框 153">
                <a:extLst>
                  <a:ext uri="{FF2B5EF4-FFF2-40B4-BE49-F238E27FC236}">
                    <a16:creationId xmlns:a16="http://schemas.microsoft.com/office/drawing/2014/main" id="{97239BF5-2C0E-A878-1169-AAA3416ADF33}"/>
                  </a:ext>
                </a:extLst>
              </p:cNvPr>
              <p:cNvSpPr txBox="1"/>
              <p:nvPr/>
            </p:nvSpPr>
            <p:spPr>
              <a:xfrm>
                <a:off x="9911524" y="2440731"/>
                <a:ext cx="72167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Block-2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文本框 154">
                <a:extLst>
                  <a:ext uri="{FF2B5EF4-FFF2-40B4-BE49-F238E27FC236}">
                    <a16:creationId xmlns:a16="http://schemas.microsoft.com/office/drawing/2014/main" id="{9E2284DF-8FDC-E08F-A4A9-F5B2107C9D3E}"/>
                  </a:ext>
                </a:extLst>
              </p:cNvPr>
              <p:cNvSpPr txBox="1"/>
              <p:nvPr/>
            </p:nvSpPr>
            <p:spPr>
              <a:xfrm>
                <a:off x="9911524" y="4194846"/>
                <a:ext cx="72167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Block-n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AC9B25B6-3A79-C8B2-1507-D5EF915717D4}"/>
                  </a:ext>
                </a:extLst>
              </p:cNvPr>
              <p:cNvSpPr/>
              <p:nvPr/>
            </p:nvSpPr>
            <p:spPr>
              <a:xfrm>
                <a:off x="9457580" y="1229031"/>
                <a:ext cx="736099" cy="38345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× K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0268A05A-E258-F475-F22A-26C807D92EFB}"/>
                  </a:ext>
                </a:extLst>
              </p:cNvPr>
              <p:cNvSpPr/>
              <p:nvPr/>
            </p:nvSpPr>
            <p:spPr>
              <a:xfrm>
                <a:off x="9334016" y="2866099"/>
                <a:ext cx="983226" cy="38345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× K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5869E12F-87C6-96A2-14E9-1E6DEE742B3B}"/>
                  </a:ext>
                </a:extLst>
              </p:cNvPr>
              <p:cNvSpPr/>
              <p:nvPr/>
            </p:nvSpPr>
            <p:spPr>
              <a:xfrm>
                <a:off x="9159385" y="4691462"/>
                <a:ext cx="1332488" cy="38345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 × K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AC5F72C-A207-A29E-8966-ACB291EFBF7D}"/>
                </a:ext>
              </a:extLst>
            </p:cNvPr>
            <p:cNvSpPr/>
            <p:nvPr/>
          </p:nvSpPr>
          <p:spPr>
            <a:xfrm>
              <a:off x="3456021" y="1638606"/>
              <a:ext cx="736099" cy="383458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 × K</a:t>
              </a:r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923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D9C500F5-4F58-4668-05CD-E2FE5984F1A2}"/>
              </a:ext>
            </a:extLst>
          </p:cNvPr>
          <p:cNvGrpSpPr/>
          <p:nvPr/>
        </p:nvGrpSpPr>
        <p:grpSpPr>
          <a:xfrm rot="16200000">
            <a:off x="403300" y="36043"/>
            <a:ext cx="1583266" cy="1965090"/>
            <a:chOff x="270936" y="635000"/>
            <a:chExt cx="1583266" cy="196509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06789D5-3321-B709-7BCD-285CAF9446AD}"/>
                </a:ext>
              </a:extLst>
            </p:cNvPr>
            <p:cNvSpPr/>
            <p:nvPr/>
          </p:nvSpPr>
          <p:spPr>
            <a:xfrm>
              <a:off x="367201" y="900160"/>
              <a:ext cx="1385399" cy="288000"/>
            </a:xfrm>
            <a:prstGeom prst="rect">
              <a:avLst/>
            </a:prstGeom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latin typeface="宋体" panose="02010600030101010101" pitchFamily="2" charset="-122"/>
                  <a:ea typeface="宋体" panose="02010600030101010101" pitchFamily="2" charset="-122"/>
                </a:rPr>
                <a:t>3×3</a:t>
              </a:r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卷积层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6E96724-3EDF-B64F-087D-9DFC5C148EC1}"/>
                </a:ext>
              </a:extLst>
            </p:cNvPr>
            <p:cNvSpPr/>
            <p:nvPr/>
          </p:nvSpPr>
          <p:spPr>
            <a:xfrm>
              <a:off x="367201" y="1345403"/>
              <a:ext cx="1385399" cy="2880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366A0C4-3745-FBED-1953-0126A0CAB5F2}"/>
                </a:ext>
              </a:extLst>
            </p:cNvPr>
            <p:cNvSpPr/>
            <p:nvPr/>
          </p:nvSpPr>
          <p:spPr>
            <a:xfrm>
              <a:off x="367201" y="1790646"/>
              <a:ext cx="1385398" cy="288000"/>
            </a:xfrm>
            <a:prstGeom prst="rect">
              <a:avLst/>
            </a:prstGeom>
            <a:solidFill>
              <a:srgbClr val="ED7D31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激活层</a:t>
              </a: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8D38CA73-93F9-91DC-AF15-CC1028657A52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>
              <a:off x="1059900" y="635000"/>
              <a:ext cx="1" cy="2651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DB091462-888F-CBD8-473F-2D6FAFF4A21E}"/>
                </a:ext>
              </a:extLst>
            </p:cNvPr>
            <p:cNvCxnSpPr>
              <a:cxnSpLocks/>
              <a:stCxn id="2" idx="2"/>
              <a:endCxn id="3" idx="0"/>
            </p:cNvCxnSpPr>
            <p:nvPr/>
          </p:nvCxnSpPr>
          <p:spPr>
            <a:xfrm>
              <a:off x="1059901" y="1188160"/>
              <a:ext cx="0" cy="1572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BBAB4413-59B3-01E7-447F-3F09B9553DEF}"/>
                </a:ext>
              </a:extLst>
            </p:cNvPr>
            <p:cNvCxnSpPr>
              <a:cxnSpLocks/>
              <a:stCxn id="3" idx="2"/>
              <a:endCxn id="10" idx="0"/>
            </p:cNvCxnSpPr>
            <p:nvPr/>
          </p:nvCxnSpPr>
          <p:spPr>
            <a:xfrm flipH="1">
              <a:off x="1059900" y="1633403"/>
              <a:ext cx="1" cy="15724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5214C44C-42CE-5A65-720C-24B9458CB950}"/>
                </a:ext>
              </a:extLst>
            </p:cNvPr>
            <p:cNvCxnSpPr>
              <a:cxnSpLocks/>
              <a:stCxn id="10" idx="2"/>
              <a:endCxn id="38" idx="0"/>
            </p:cNvCxnSpPr>
            <p:nvPr/>
          </p:nvCxnSpPr>
          <p:spPr>
            <a:xfrm>
              <a:off x="1059900" y="2078646"/>
              <a:ext cx="1" cy="23344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ABD485F-7CD4-2637-DBF1-B831C74D5D1C}"/>
                </a:ext>
              </a:extLst>
            </p:cNvPr>
            <p:cNvSpPr/>
            <p:nvPr/>
          </p:nvSpPr>
          <p:spPr>
            <a:xfrm>
              <a:off x="367205" y="2312090"/>
              <a:ext cx="1385391" cy="288000"/>
            </a:xfrm>
            <a:prstGeom prst="rect">
              <a:avLst/>
            </a:prstGeom>
            <a:solidFill>
              <a:srgbClr val="C89EEA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下采样层</a:t>
              </a: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855ED23A-A615-3605-D52C-73942CFB9DC6}"/>
                </a:ext>
              </a:extLst>
            </p:cNvPr>
            <p:cNvSpPr/>
            <p:nvPr/>
          </p:nvSpPr>
          <p:spPr>
            <a:xfrm>
              <a:off x="270936" y="770467"/>
              <a:ext cx="1583266" cy="1413934"/>
            </a:xfrm>
            <a:prstGeom prst="roundRect">
              <a:avLst>
                <a:gd name="adj" fmla="val 828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66516483-AEEB-7818-22EE-456048BC5397}"/>
              </a:ext>
            </a:extLst>
          </p:cNvPr>
          <p:cNvGrpSpPr/>
          <p:nvPr/>
        </p:nvGrpSpPr>
        <p:grpSpPr>
          <a:xfrm rot="16200000">
            <a:off x="1307022" y="1712429"/>
            <a:ext cx="1814194" cy="3670828"/>
            <a:chOff x="2294741" y="523551"/>
            <a:chExt cx="1814194" cy="3670828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6E1BC2D1-49D5-7D2A-C72A-68A215AF9CB6}"/>
                </a:ext>
              </a:extLst>
            </p:cNvPr>
            <p:cNvSpPr/>
            <p:nvPr/>
          </p:nvSpPr>
          <p:spPr>
            <a:xfrm>
              <a:off x="2445291" y="900160"/>
              <a:ext cx="1385399" cy="288000"/>
            </a:xfrm>
            <a:prstGeom prst="rect">
              <a:avLst/>
            </a:prstGeom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latin typeface="宋体" panose="02010600030101010101" pitchFamily="2" charset="-122"/>
                  <a:ea typeface="宋体" panose="02010600030101010101" pitchFamily="2" charset="-122"/>
                </a:rPr>
                <a:t>3×3</a:t>
              </a:r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卷积层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9DFB71D-33CE-163F-67BF-A71CCC54BC7E}"/>
                </a:ext>
              </a:extLst>
            </p:cNvPr>
            <p:cNvSpPr/>
            <p:nvPr/>
          </p:nvSpPr>
          <p:spPr>
            <a:xfrm>
              <a:off x="2445291" y="1352583"/>
              <a:ext cx="1385399" cy="2880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7D3A67F-62BE-DF39-F8DF-4798FD0D9943}"/>
                </a:ext>
              </a:extLst>
            </p:cNvPr>
            <p:cNvSpPr/>
            <p:nvPr/>
          </p:nvSpPr>
          <p:spPr>
            <a:xfrm>
              <a:off x="2445291" y="1805006"/>
              <a:ext cx="1385398" cy="288000"/>
            </a:xfrm>
            <a:prstGeom prst="rect">
              <a:avLst/>
            </a:prstGeom>
            <a:solidFill>
              <a:srgbClr val="ED7D31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激活层</a:t>
              </a:r>
            </a:p>
          </p:txBody>
        </p: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77FCF41F-88A0-2A54-2F88-B1E7A9A0B199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3137991" y="523551"/>
              <a:ext cx="0" cy="3766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DC1D1E1F-6A73-36E8-ECC3-D7765900453A}"/>
                </a:ext>
              </a:extLst>
            </p:cNvPr>
            <p:cNvCxnSpPr>
              <a:cxnSpLocks/>
              <a:stCxn id="42" idx="2"/>
              <a:endCxn id="44" idx="0"/>
            </p:cNvCxnSpPr>
            <p:nvPr/>
          </p:nvCxnSpPr>
          <p:spPr>
            <a:xfrm>
              <a:off x="3137991" y="1188160"/>
              <a:ext cx="0" cy="1644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7DE199E9-5900-261D-0A0F-CDE75BC42D60}"/>
                </a:ext>
              </a:extLst>
            </p:cNvPr>
            <p:cNvCxnSpPr>
              <a:cxnSpLocks/>
              <a:stCxn id="44" idx="2"/>
              <a:endCxn id="45" idx="0"/>
            </p:cNvCxnSpPr>
            <p:nvPr/>
          </p:nvCxnSpPr>
          <p:spPr>
            <a:xfrm flipH="1">
              <a:off x="3137990" y="1640583"/>
              <a:ext cx="1" cy="1644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BB48DD56-A220-DF76-394B-B9E2E2EF14FB}"/>
                </a:ext>
              </a:extLst>
            </p:cNvPr>
            <p:cNvCxnSpPr>
              <a:cxnSpLocks/>
              <a:stCxn id="76" idx="4"/>
              <a:endCxn id="86" idx="0"/>
            </p:cNvCxnSpPr>
            <p:nvPr/>
          </p:nvCxnSpPr>
          <p:spPr>
            <a:xfrm flipH="1">
              <a:off x="3133271" y="3271375"/>
              <a:ext cx="1790" cy="1375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59CC729-2B45-8C7F-FC4C-97236FC4A02F}"/>
                </a:ext>
              </a:extLst>
            </p:cNvPr>
            <p:cNvSpPr/>
            <p:nvPr/>
          </p:nvSpPr>
          <p:spPr>
            <a:xfrm>
              <a:off x="2440579" y="3906379"/>
              <a:ext cx="1385391" cy="288000"/>
            </a:xfrm>
            <a:prstGeom prst="rect">
              <a:avLst/>
            </a:prstGeom>
            <a:solidFill>
              <a:srgbClr val="C89EEA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下采样层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44684521-6EE2-A5FD-64B9-36F68175BC8D}"/>
                </a:ext>
              </a:extLst>
            </p:cNvPr>
            <p:cNvSpPr/>
            <p:nvPr/>
          </p:nvSpPr>
          <p:spPr>
            <a:xfrm>
              <a:off x="2440571" y="2257428"/>
              <a:ext cx="1385399" cy="288000"/>
            </a:xfrm>
            <a:prstGeom prst="rect">
              <a:avLst/>
            </a:prstGeom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latin typeface="宋体" panose="02010600030101010101" pitchFamily="2" charset="-122"/>
                  <a:ea typeface="宋体" panose="02010600030101010101" pitchFamily="2" charset="-122"/>
                </a:rPr>
                <a:t>3×3</a:t>
              </a:r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卷积层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4100A99E-AFE6-852F-9DB5-171BEC67399D}"/>
                </a:ext>
              </a:extLst>
            </p:cNvPr>
            <p:cNvSpPr/>
            <p:nvPr/>
          </p:nvSpPr>
          <p:spPr>
            <a:xfrm>
              <a:off x="2440571" y="2709850"/>
              <a:ext cx="1385399" cy="2880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B2E8D516-E9F8-FF9C-6676-90552139AE55}"/>
                </a:ext>
              </a:extLst>
            </p:cNvPr>
            <p:cNvCxnSpPr>
              <a:cxnSpLocks/>
              <a:stCxn id="56" idx="2"/>
              <a:endCxn id="58" idx="0"/>
            </p:cNvCxnSpPr>
            <p:nvPr/>
          </p:nvCxnSpPr>
          <p:spPr>
            <a:xfrm>
              <a:off x="3133271" y="2545428"/>
              <a:ext cx="0" cy="16442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B9397722-1C0E-4DDF-10EC-706B2D05FFB3}"/>
                </a:ext>
              </a:extLst>
            </p:cNvPr>
            <p:cNvCxnSpPr>
              <a:cxnSpLocks/>
              <a:stCxn id="45" idx="2"/>
              <a:endCxn id="56" idx="0"/>
            </p:cNvCxnSpPr>
            <p:nvPr/>
          </p:nvCxnSpPr>
          <p:spPr>
            <a:xfrm flipH="1">
              <a:off x="3133271" y="2093006"/>
              <a:ext cx="4719" cy="16442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连接符: 肘形 68">
              <a:extLst>
                <a:ext uri="{FF2B5EF4-FFF2-40B4-BE49-F238E27FC236}">
                  <a16:creationId xmlns:a16="http://schemas.microsoft.com/office/drawing/2014/main" id="{B0314DF7-8761-3BA9-6769-740B56A93F80}"/>
                </a:ext>
              </a:extLst>
            </p:cNvPr>
            <p:cNvCxnSpPr>
              <a:cxnSpLocks/>
              <a:stCxn id="42" idx="0"/>
              <a:endCxn id="76" idx="6"/>
            </p:cNvCxnSpPr>
            <p:nvPr/>
          </p:nvCxnSpPr>
          <p:spPr>
            <a:xfrm rot="16200000" flipH="1">
              <a:off x="2022885" y="2015266"/>
              <a:ext cx="2299248" cy="69037"/>
            </a:xfrm>
            <a:prstGeom prst="bentConnector4">
              <a:avLst>
                <a:gd name="adj1" fmla="val -5352"/>
                <a:gd name="adj2" fmla="val 1232616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流程图: 或者 75">
              <a:extLst>
                <a:ext uri="{FF2B5EF4-FFF2-40B4-BE49-F238E27FC236}">
                  <a16:creationId xmlns:a16="http://schemas.microsoft.com/office/drawing/2014/main" id="{D7E0B434-57D8-F2A0-2E3A-BF6F11677BE9}"/>
                </a:ext>
              </a:extLst>
            </p:cNvPr>
            <p:cNvSpPr/>
            <p:nvPr/>
          </p:nvSpPr>
          <p:spPr>
            <a:xfrm>
              <a:off x="3063094" y="3127441"/>
              <a:ext cx="143934" cy="14393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1" name="直接箭头连接符 80">
              <a:extLst>
                <a:ext uri="{FF2B5EF4-FFF2-40B4-BE49-F238E27FC236}">
                  <a16:creationId xmlns:a16="http://schemas.microsoft.com/office/drawing/2014/main" id="{2B79E72E-7780-750F-FEC7-F1116884373C}"/>
                </a:ext>
              </a:extLst>
            </p:cNvPr>
            <p:cNvCxnSpPr>
              <a:cxnSpLocks/>
              <a:stCxn id="58" idx="2"/>
              <a:endCxn id="76" idx="0"/>
            </p:cNvCxnSpPr>
            <p:nvPr/>
          </p:nvCxnSpPr>
          <p:spPr>
            <a:xfrm>
              <a:off x="3133271" y="2997850"/>
              <a:ext cx="1790" cy="1295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9323E43-0D75-50AD-E20E-DC32A7F70488}"/>
                </a:ext>
              </a:extLst>
            </p:cNvPr>
            <p:cNvSpPr/>
            <p:nvPr/>
          </p:nvSpPr>
          <p:spPr>
            <a:xfrm>
              <a:off x="2440572" y="3408894"/>
              <a:ext cx="1385398" cy="288000"/>
            </a:xfrm>
            <a:prstGeom prst="rect">
              <a:avLst/>
            </a:prstGeom>
            <a:solidFill>
              <a:srgbClr val="ED7D31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激活层</a:t>
              </a:r>
            </a:p>
          </p:txBody>
        </p:sp>
        <p:cxnSp>
          <p:nvCxnSpPr>
            <p:cNvPr id="90" name="直接箭头连接符 89">
              <a:extLst>
                <a:ext uri="{FF2B5EF4-FFF2-40B4-BE49-F238E27FC236}">
                  <a16:creationId xmlns:a16="http://schemas.microsoft.com/office/drawing/2014/main" id="{77A33FFD-0FA7-603A-3B62-9BD80F8C9146}"/>
                </a:ext>
              </a:extLst>
            </p:cNvPr>
            <p:cNvCxnSpPr>
              <a:cxnSpLocks/>
              <a:stCxn id="86" idx="2"/>
              <a:endCxn id="52" idx="0"/>
            </p:cNvCxnSpPr>
            <p:nvPr/>
          </p:nvCxnSpPr>
          <p:spPr>
            <a:xfrm>
              <a:off x="3133271" y="3696894"/>
              <a:ext cx="4" cy="2094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3" name="矩形: 圆角 92">
              <a:extLst>
                <a:ext uri="{FF2B5EF4-FFF2-40B4-BE49-F238E27FC236}">
                  <a16:creationId xmlns:a16="http://schemas.microsoft.com/office/drawing/2014/main" id="{CD77AEED-7C9F-DFB2-38BA-4D6BF710D5AA}"/>
                </a:ext>
              </a:extLst>
            </p:cNvPr>
            <p:cNvSpPr/>
            <p:nvPr/>
          </p:nvSpPr>
          <p:spPr>
            <a:xfrm>
              <a:off x="2294741" y="681511"/>
              <a:ext cx="1814194" cy="3088109"/>
            </a:xfrm>
            <a:prstGeom prst="roundRect">
              <a:avLst>
                <a:gd name="adj" fmla="val 828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DA281454-327D-DB85-D704-2DF4DD95A4AB}"/>
              </a:ext>
            </a:extLst>
          </p:cNvPr>
          <p:cNvGrpSpPr/>
          <p:nvPr/>
        </p:nvGrpSpPr>
        <p:grpSpPr>
          <a:xfrm rot="16200000">
            <a:off x="3218769" y="3583525"/>
            <a:ext cx="1814194" cy="4212695"/>
            <a:chOff x="4385044" y="523551"/>
            <a:chExt cx="1814194" cy="4212695"/>
          </a:xfrm>
        </p:grpSpPr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A8E95DE4-772E-540C-D49E-58633D193A99}"/>
                </a:ext>
              </a:extLst>
            </p:cNvPr>
            <p:cNvSpPr/>
            <p:nvPr/>
          </p:nvSpPr>
          <p:spPr>
            <a:xfrm>
              <a:off x="4531708" y="900160"/>
              <a:ext cx="1385399" cy="252000"/>
            </a:xfrm>
            <a:prstGeom prst="rect">
              <a:avLst/>
            </a:prstGeom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1×1</a:t>
              </a:r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卷积层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7532045C-6E82-182C-D411-E5EBE2FBD924}"/>
                </a:ext>
              </a:extLst>
            </p:cNvPr>
            <p:cNvSpPr/>
            <p:nvPr/>
          </p:nvSpPr>
          <p:spPr>
            <a:xfrm>
              <a:off x="4531708" y="1294993"/>
              <a:ext cx="1385399" cy="2520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58708FA5-B363-03BE-6AFE-451B2431FFC7}"/>
                </a:ext>
              </a:extLst>
            </p:cNvPr>
            <p:cNvCxnSpPr>
              <a:cxnSpLocks/>
              <a:endCxn id="97" idx="0"/>
            </p:cNvCxnSpPr>
            <p:nvPr/>
          </p:nvCxnSpPr>
          <p:spPr>
            <a:xfrm>
              <a:off x="5224408" y="523551"/>
              <a:ext cx="0" cy="3766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784FFDD7-3EC1-C936-0C39-D4F2ED61E818}"/>
                </a:ext>
              </a:extLst>
            </p:cNvPr>
            <p:cNvCxnSpPr>
              <a:cxnSpLocks/>
              <a:stCxn id="97" idx="2"/>
              <a:endCxn id="98" idx="0"/>
            </p:cNvCxnSpPr>
            <p:nvPr/>
          </p:nvCxnSpPr>
          <p:spPr>
            <a:xfrm>
              <a:off x="5224408" y="1152160"/>
              <a:ext cx="0" cy="1428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66346EB3-E59F-7CFD-74E7-6EEED82A5F11}"/>
                </a:ext>
              </a:extLst>
            </p:cNvPr>
            <p:cNvCxnSpPr>
              <a:cxnSpLocks/>
              <a:stCxn id="98" idx="2"/>
              <a:endCxn id="105" idx="0"/>
            </p:cNvCxnSpPr>
            <p:nvPr/>
          </p:nvCxnSpPr>
          <p:spPr>
            <a:xfrm flipH="1">
              <a:off x="5224407" y="1546993"/>
              <a:ext cx="1" cy="1428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箭头连接符 102">
              <a:extLst>
                <a:ext uri="{FF2B5EF4-FFF2-40B4-BE49-F238E27FC236}">
                  <a16:creationId xmlns:a16="http://schemas.microsoft.com/office/drawing/2014/main" id="{F63BF67A-5DB6-B79F-100F-893B7849728F}"/>
                </a:ext>
              </a:extLst>
            </p:cNvPr>
            <p:cNvCxnSpPr>
              <a:cxnSpLocks/>
              <a:stCxn id="110" idx="4"/>
              <a:endCxn id="112" idx="0"/>
            </p:cNvCxnSpPr>
            <p:nvPr/>
          </p:nvCxnSpPr>
          <p:spPr>
            <a:xfrm>
              <a:off x="5224407" y="3807925"/>
              <a:ext cx="0" cy="1428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123B548-A940-FD2F-37B4-F3E989076427}"/>
                </a:ext>
              </a:extLst>
            </p:cNvPr>
            <p:cNvSpPr/>
            <p:nvPr/>
          </p:nvSpPr>
          <p:spPr>
            <a:xfrm>
              <a:off x="4530882" y="4448246"/>
              <a:ext cx="1385391" cy="288000"/>
            </a:xfrm>
            <a:prstGeom prst="rect">
              <a:avLst/>
            </a:prstGeom>
            <a:solidFill>
              <a:srgbClr val="C89EEA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下采样层</a:t>
              </a: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869D3C22-98C9-9BCE-9C33-F620B8237155}"/>
                </a:ext>
              </a:extLst>
            </p:cNvPr>
            <p:cNvSpPr/>
            <p:nvPr/>
          </p:nvSpPr>
          <p:spPr>
            <a:xfrm>
              <a:off x="4673195" y="1689826"/>
              <a:ext cx="1102424" cy="252000"/>
            </a:xfrm>
            <a:prstGeom prst="rect">
              <a:avLst/>
            </a:prstGeom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3×3</a:t>
              </a:r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卷积层</a:t>
              </a: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D844695-1FCD-6CCF-B0E3-04E6A9406BD7}"/>
                </a:ext>
              </a:extLst>
            </p:cNvPr>
            <p:cNvSpPr/>
            <p:nvPr/>
          </p:nvSpPr>
          <p:spPr>
            <a:xfrm>
              <a:off x="4673195" y="2084659"/>
              <a:ext cx="1102424" cy="2520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cxnSp>
          <p:nvCxnSpPr>
            <p:cNvPr id="107" name="直接箭头连接符 106">
              <a:extLst>
                <a:ext uri="{FF2B5EF4-FFF2-40B4-BE49-F238E27FC236}">
                  <a16:creationId xmlns:a16="http://schemas.microsoft.com/office/drawing/2014/main" id="{AF513073-729D-BA61-BC39-491EF71410B2}"/>
                </a:ext>
              </a:extLst>
            </p:cNvPr>
            <p:cNvCxnSpPr>
              <a:cxnSpLocks/>
              <a:stCxn id="105" idx="2"/>
              <a:endCxn id="106" idx="0"/>
            </p:cNvCxnSpPr>
            <p:nvPr/>
          </p:nvCxnSpPr>
          <p:spPr>
            <a:xfrm>
              <a:off x="5224407" y="1941826"/>
              <a:ext cx="0" cy="1428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连接符: 肘形 108">
              <a:extLst>
                <a:ext uri="{FF2B5EF4-FFF2-40B4-BE49-F238E27FC236}">
                  <a16:creationId xmlns:a16="http://schemas.microsoft.com/office/drawing/2014/main" id="{CB7AB09B-4EF6-4883-1965-D898189869B1}"/>
                </a:ext>
              </a:extLst>
            </p:cNvPr>
            <p:cNvCxnSpPr>
              <a:cxnSpLocks/>
              <a:stCxn id="97" idx="0"/>
              <a:endCxn id="110" idx="6"/>
            </p:cNvCxnSpPr>
            <p:nvPr/>
          </p:nvCxnSpPr>
          <p:spPr>
            <a:xfrm rot="16200000" flipH="1">
              <a:off x="3842492" y="2282076"/>
              <a:ext cx="2835798" cy="71966"/>
            </a:xfrm>
            <a:prstGeom prst="bentConnector4">
              <a:avLst>
                <a:gd name="adj1" fmla="val -3881"/>
                <a:gd name="adj2" fmla="val 117430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流程图: 或者 109">
              <a:extLst>
                <a:ext uri="{FF2B5EF4-FFF2-40B4-BE49-F238E27FC236}">
                  <a16:creationId xmlns:a16="http://schemas.microsoft.com/office/drawing/2014/main" id="{2C988DD5-42CC-5E30-D5A0-2F639807C6D2}"/>
                </a:ext>
              </a:extLst>
            </p:cNvPr>
            <p:cNvSpPr/>
            <p:nvPr/>
          </p:nvSpPr>
          <p:spPr>
            <a:xfrm>
              <a:off x="5152440" y="3663991"/>
              <a:ext cx="143934" cy="14393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7A34B9B3-2A15-B32B-6FED-CD7BA29859C9}"/>
                </a:ext>
              </a:extLst>
            </p:cNvPr>
            <p:cNvCxnSpPr>
              <a:cxnSpLocks/>
              <a:stCxn id="106" idx="2"/>
              <a:endCxn id="119" idx="0"/>
            </p:cNvCxnSpPr>
            <p:nvPr/>
          </p:nvCxnSpPr>
          <p:spPr>
            <a:xfrm>
              <a:off x="5224407" y="2336659"/>
              <a:ext cx="0" cy="1428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2F9ADF8F-514A-EAAA-710A-AA9AE61EA261}"/>
                </a:ext>
              </a:extLst>
            </p:cNvPr>
            <p:cNvSpPr/>
            <p:nvPr/>
          </p:nvSpPr>
          <p:spPr>
            <a:xfrm>
              <a:off x="4531708" y="3950761"/>
              <a:ext cx="1385398" cy="252000"/>
            </a:xfrm>
            <a:prstGeom prst="rect">
              <a:avLst/>
            </a:prstGeom>
            <a:solidFill>
              <a:srgbClr val="ED7D31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激活层</a:t>
              </a:r>
            </a:p>
          </p:txBody>
        </p: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0FAAA440-05E0-C239-F7C2-D3EB467A8CE7}"/>
                </a:ext>
              </a:extLst>
            </p:cNvPr>
            <p:cNvCxnSpPr>
              <a:cxnSpLocks/>
              <a:stCxn id="112" idx="2"/>
              <a:endCxn id="104" idx="0"/>
            </p:cNvCxnSpPr>
            <p:nvPr/>
          </p:nvCxnSpPr>
          <p:spPr>
            <a:xfrm flipH="1">
              <a:off x="5223578" y="4202761"/>
              <a:ext cx="829" cy="2454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B6E42691-1E3A-761F-E14D-B814D8889439}"/>
                </a:ext>
              </a:extLst>
            </p:cNvPr>
            <p:cNvSpPr/>
            <p:nvPr/>
          </p:nvSpPr>
          <p:spPr>
            <a:xfrm>
              <a:off x="4385044" y="681511"/>
              <a:ext cx="1814194" cy="3611089"/>
            </a:xfrm>
            <a:prstGeom prst="roundRect">
              <a:avLst>
                <a:gd name="adj" fmla="val 828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390F22DD-63DB-C159-7D0C-3965950A1EC5}"/>
                </a:ext>
              </a:extLst>
            </p:cNvPr>
            <p:cNvSpPr/>
            <p:nvPr/>
          </p:nvSpPr>
          <p:spPr>
            <a:xfrm>
              <a:off x="4673195" y="2479492"/>
              <a:ext cx="1102424" cy="252000"/>
            </a:xfrm>
            <a:prstGeom prst="rect">
              <a:avLst/>
            </a:prstGeom>
            <a:solidFill>
              <a:srgbClr val="ED7D31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激活层</a:t>
              </a: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4ACF3060-D293-AF68-D268-8044994FEA3C}"/>
                </a:ext>
              </a:extLst>
            </p:cNvPr>
            <p:cNvSpPr/>
            <p:nvPr/>
          </p:nvSpPr>
          <p:spPr>
            <a:xfrm>
              <a:off x="4531708" y="2874325"/>
              <a:ext cx="1385399" cy="252000"/>
            </a:xfrm>
            <a:prstGeom prst="rect">
              <a:avLst/>
            </a:prstGeom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1×1</a:t>
              </a:r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卷积层</a:t>
              </a: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24770831-FADE-B86F-92F0-8415E72CFA8E}"/>
                </a:ext>
              </a:extLst>
            </p:cNvPr>
            <p:cNvSpPr/>
            <p:nvPr/>
          </p:nvSpPr>
          <p:spPr>
            <a:xfrm>
              <a:off x="4531708" y="3269158"/>
              <a:ext cx="1385399" cy="2520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418E885F-8B93-AC9D-404F-CDD67A5BF690}"/>
                </a:ext>
              </a:extLst>
            </p:cNvPr>
            <p:cNvCxnSpPr>
              <a:cxnSpLocks/>
              <a:stCxn id="119" idx="2"/>
              <a:endCxn id="121" idx="0"/>
            </p:cNvCxnSpPr>
            <p:nvPr/>
          </p:nvCxnSpPr>
          <p:spPr>
            <a:xfrm>
              <a:off x="5224407" y="2731492"/>
              <a:ext cx="1" cy="1428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6F1AED5D-E537-520F-E5D1-04085DAB094C}"/>
                </a:ext>
              </a:extLst>
            </p:cNvPr>
            <p:cNvCxnSpPr>
              <a:cxnSpLocks/>
              <a:stCxn id="121" idx="2"/>
              <a:endCxn id="122" idx="0"/>
            </p:cNvCxnSpPr>
            <p:nvPr/>
          </p:nvCxnSpPr>
          <p:spPr>
            <a:xfrm>
              <a:off x="5224408" y="3126325"/>
              <a:ext cx="0" cy="1428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直接箭头连接符 131">
              <a:extLst>
                <a:ext uri="{FF2B5EF4-FFF2-40B4-BE49-F238E27FC236}">
                  <a16:creationId xmlns:a16="http://schemas.microsoft.com/office/drawing/2014/main" id="{D07087C4-51B9-75AB-7801-27EF79D874C5}"/>
                </a:ext>
              </a:extLst>
            </p:cNvPr>
            <p:cNvCxnSpPr>
              <a:cxnSpLocks/>
              <a:stCxn id="122" idx="2"/>
              <a:endCxn id="110" idx="0"/>
            </p:cNvCxnSpPr>
            <p:nvPr/>
          </p:nvCxnSpPr>
          <p:spPr>
            <a:xfrm flipH="1">
              <a:off x="5224407" y="3521158"/>
              <a:ext cx="1" cy="1428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73ED914A-44DF-AA47-DB8B-9926496EEC27}"/>
              </a:ext>
            </a:extLst>
          </p:cNvPr>
          <p:cNvGrpSpPr/>
          <p:nvPr/>
        </p:nvGrpSpPr>
        <p:grpSpPr>
          <a:xfrm rot="16200000">
            <a:off x="4483587" y="-836365"/>
            <a:ext cx="1814194" cy="3905779"/>
            <a:chOff x="6609805" y="279400"/>
            <a:chExt cx="1814194" cy="3905779"/>
          </a:xfrm>
        </p:grpSpPr>
        <p:cxnSp>
          <p:nvCxnSpPr>
            <p:cNvPr id="148" name="连接符: 肘形 147">
              <a:extLst>
                <a:ext uri="{FF2B5EF4-FFF2-40B4-BE49-F238E27FC236}">
                  <a16:creationId xmlns:a16="http://schemas.microsoft.com/office/drawing/2014/main" id="{674572F3-08DA-8018-710B-ADBCD73C1BC4}"/>
                </a:ext>
              </a:extLst>
            </p:cNvPr>
            <p:cNvCxnSpPr>
              <a:cxnSpLocks/>
              <a:stCxn id="136" idx="0"/>
              <a:endCxn id="149" idx="6"/>
            </p:cNvCxnSpPr>
            <p:nvPr/>
          </p:nvCxnSpPr>
          <p:spPr>
            <a:xfrm rot="16200000" flipH="1">
              <a:off x="6209969" y="1878086"/>
              <a:ext cx="2555208" cy="69037"/>
            </a:xfrm>
            <a:prstGeom prst="bentConnector4">
              <a:avLst>
                <a:gd name="adj1" fmla="val -4307"/>
                <a:gd name="adj2" fmla="val 122412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BE35D064-A1A6-AEB7-DC17-28B5745DDFC3}"/>
                </a:ext>
              </a:extLst>
            </p:cNvPr>
            <p:cNvSpPr/>
            <p:nvPr/>
          </p:nvSpPr>
          <p:spPr>
            <a:xfrm>
              <a:off x="6760355" y="635000"/>
              <a:ext cx="1385399" cy="543960"/>
            </a:xfrm>
            <a:prstGeom prst="rect">
              <a:avLst/>
            </a:prstGeom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latin typeface="宋体" panose="02010600030101010101" pitchFamily="2" charset="-122"/>
                  <a:ea typeface="宋体" panose="02010600030101010101" pitchFamily="2" charset="-122"/>
                </a:rPr>
                <a:t>3×3</a:t>
              </a:r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深度可分离卷积层</a:t>
              </a: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E26CB58F-C6F6-42B4-96AA-0ECA7C8BDA82}"/>
                </a:ext>
              </a:extLst>
            </p:cNvPr>
            <p:cNvSpPr/>
            <p:nvPr/>
          </p:nvSpPr>
          <p:spPr>
            <a:xfrm>
              <a:off x="6760355" y="1343383"/>
              <a:ext cx="1385399" cy="2880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041D8A0B-E59B-1A45-251A-5C624E54F5E6}"/>
                </a:ext>
              </a:extLst>
            </p:cNvPr>
            <p:cNvSpPr/>
            <p:nvPr/>
          </p:nvSpPr>
          <p:spPr>
            <a:xfrm>
              <a:off x="6760355" y="1795806"/>
              <a:ext cx="1385398" cy="288000"/>
            </a:xfrm>
            <a:prstGeom prst="rect">
              <a:avLst/>
            </a:prstGeom>
            <a:solidFill>
              <a:srgbClr val="ED7D31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激活层</a:t>
              </a:r>
            </a:p>
          </p:txBody>
        </p:sp>
        <p:cxnSp>
          <p:nvCxnSpPr>
            <p:cNvPr id="139" name="直接箭头连接符 138">
              <a:extLst>
                <a:ext uri="{FF2B5EF4-FFF2-40B4-BE49-F238E27FC236}">
                  <a16:creationId xmlns:a16="http://schemas.microsoft.com/office/drawing/2014/main" id="{672BBF3E-E65C-E3CA-08B9-8964CC21F233}"/>
                </a:ext>
              </a:extLst>
            </p:cNvPr>
            <p:cNvCxnSpPr>
              <a:cxnSpLocks/>
              <a:endCxn id="136" idx="0"/>
            </p:cNvCxnSpPr>
            <p:nvPr/>
          </p:nvCxnSpPr>
          <p:spPr>
            <a:xfrm>
              <a:off x="7453055" y="279400"/>
              <a:ext cx="0" cy="35560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直接箭头连接符 139">
              <a:extLst>
                <a:ext uri="{FF2B5EF4-FFF2-40B4-BE49-F238E27FC236}">
                  <a16:creationId xmlns:a16="http://schemas.microsoft.com/office/drawing/2014/main" id="{13CC329C-CCD2-8C66-9BF3-E19E015C0DFB}"/>
                </a:ext>
              </a:extLst>
            </p:cNvPr>
            <p:cNvCxnSpPr>
              <a:cxnSpLocks/>
              <a:stCxn id="136" idx="2"/>
              <a:endCxn id="137" idx="0"/>
            </p:cNvCxnSpPr>
            <p:nvPr/>
          </p:nvCxnSpPr>
          <p:spPr>
            <a:xfrm>
              <a:off x="7453055" y="1178960"/>
              <a:ext cx="0" cy="1644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86A4A7C5-6632-2253-FC4B-A0A7C2B90F3B}"/>
                </a:ext>
              </a:extLst>
            </p:cNvPr>
            <p:cNvCxnSpPr>
              <a:cxnSpLocks/>
              <a:stCxn id="137" idx="2"/>
              <a:endCxn id="138" idx="0"/>
            </p:cNvCxnSpPr>
            <p:nvPr/>
          </p:nvCxnSpPr>
          <p:spPr>
            <a:xfrm flipH="1">
              <a:off x="7453054" y="1631383"/>
              <a:ext cx="1" cy="16442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直接箭头连接符 141">
              <a:extLst>
                <a:ext uri="{FF2B5EF4-FFF2-40B4-BE49-F238E27FC236}">
                  <a16:creationId xmlns:a16="http://schemas.microsoft.com/office/drawing/2014/main" id="{9CBBE63B-E066-924D-0C3E-DD6BE7964526}"/>
                </a:ext>
              </a:extLst>
            </p:cNvPr>
            <p:cNvCxnSpPr>
              <a:cxnSpLocks/>
              <a:stCxn id="149" idx="4"/>
              <a:endCxn id="151" idx="0"/>
            </p:cNvCxnSpPr>
            <p:nvPr/>
          </p:nvCxnSpPr>
          <p:spPr>
            <a:xfrm flipH="1">
              <a:off x="7448335" y="3262175"/>
              <a:ext cx="1790" cy="13751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3FA5D542-D485-9830-3059-7D7B1F495879}"/>
                </a:ext>
              </a:extLst>
            </p:cNvPr>
            <p:cNvSpPr/>
            <p:nvPr/>
          </p:nvSpPr>
          <p:spPr>
            <a:xfrm>
              <a:off x="6755643" y="3897179"/>
              <a:ext cx="1385391" cy="288000"/>
            </a:xfrm>
            <a:prstGeom prst="rect">
              <a:avLst/>
            </a:prstGeom>
            <a:solidFill>
              <a:srgbClr val="C89EEA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下采样层</a:t>
              </a:r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938FBCC6-5C77-8EE4-630C-41FDA2926257}"/>
                </a:ext>
              </a:extLst>
            </p:cNvPr>
            <p:cNvSpPr/>
            <p:nvPr/>
          </p:nvSpPr>
          <p:spPr>
            <a:xfrm>
              <a:off x="6755635" y="2248228"/>
              <a:ext cx="1385399" cy="288000"/>
            </a:xfrm>
            <a:prstGeom prst="rect">
              <a:avLst/>
            </a:prstGeom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>
                  <a:latin typeface="宋体" panose="02010600030101010101" pitchFamily="2" charset="-122"/>
                  <a:ea typeface="宋体" panose="02010600030101010101" pitchFamily="2" charset="-122"/>
                </a:rPr>
                <a:t>1×1</a:t>
              </a:r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卷积层</a:t>
              </a:r>
            </a:p>
          </p:txBody>
        </p: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9709C51D-EBB6-6FFD-91B7-3C9731DFE5A9}"/>
                </a:ext>
              </a:extLst>
            </p:cNvPr>
            <p:cNvSpPr/>
            <p:nvPr/>
          </p:nvSpPr>
          <p:spPr>
            <a:xfrm>
              <a:off x="6755635" y="2700650"/>
              <a:ext cx="1385399" cy="2880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cxnSp>
          <p:nvCxnSpPr>
            <p:cNvPr id="146" name="直接箭头连接符 145">
              <a:extLst>
                <a:ext uri="{FF2B5EF4-FFF2-40B4-BE49-F238E27FC236}">
                  <a16:creationId xmlns:a16="http://schemas.microsoft.com/office/drawing/2014/main" id="{9837054A-D3B1-44D2-4D68-E0AA9F34DA8D}"/>
                </a:ext>
              </a:extLst>
            </p:cNvPr>
            <p:cNvCxnSpPr>
              <a:cxnSpLocks/>
              <a:stCxn id="144" idx="2"/>
              <a:endCxn id="145" idx="0"/>
            </p:cNvCxnSpPr>
            <p:nvPr/>
          </p:nvCxnSpPr>
          <p:spPr>
            <a:xfrm>
              <a:off x="7448335" y="2536228"/>
              <a:ext cx="0" cy="16442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直接箭头连接符 146">
              <a:extLst>
                <a:ext uri="{FF2B5EF4-FFF2-40B4-BE49-F238E27FC236}">
                  <a16:creationId xmlns:a16="http://schemas.microsoft.com/office/drawing/2014/main" id="{638E4BB5-7AFE-45F4-6CEF-6B81D29C06ED}"/>
                </a:ext>
              </a:extLst>
            </p:cNvPr>
            <p:cNvCxnSpPr>
              <a:cxnSpLocks/>
              <a:stCxn id="138" idx="2"/>
              <a:endCxn id="144" idx="0"/>
            </p:cNvCxnSpPr>
            <p:nvPr/>
          </p:nvCxnSpPr>
          <p:spPr>
            <a:xfrm flipH="1">
              <a:off x="7448335" y="2083806"/>
              <a:ext cx="4719" cy="16442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9" name="流程图: 或者 148">
              <a:extLst>
                <a:ext uri="{FF2B5EF4-FFF2-40B4-BE49-F238E27FC236}">
                  <a16:creationId xmlns:a16="http://schemas.microsoft.com/office/drawing/2014/main" id="{2901689F-ECFB-FA53-E2A0-F584D13DAD37}"/>
                </a:ext>
              </a:extLst>
            </p:cNvPr>
            <p:cNvSpPr/>
            <p:nvPr/>
          </p:nvSpPr>
          <p:spPr>
            <a:xfrm>
              <a:off x="7378158" y="3118241"/>
              <a:ext cx="143934" cy="14393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0" name="直接箭头连接符 149">
              <a:extLst>
                <a:ext uri="{FF2B5EF4-FFF2-40B4-BE49-F238E27FC236}">
                  <a16:creationId xmlns:a16="http://schemas.microsoft.com/office/drawing/2014/main" id="{5A687657-1DED-AFD8-9FD2-AE3F70FB917B}"/>
                </a:ext>
              </a:extLst>
            </p:cNvPr>
            <p:cNvCxnSpPr>
              <a:cxnSpLocks/>
              <a:stCxn id="145" idx="2"/>
              <a:endCxn id="149" idx="0"/>
            </p:cNvCxnSpPr>
            <p:nvPr/>
          </p:nvCxnSpPr>
          <p:spPr>
            <a:xfrm>
              <a:off x="7448335" y="2988650"/>
              <a:ext cx="1790" cy="1295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DCFCA12F-6904-E555-424F-F703B49BA032}"/>
                </a:ext>
              </a:extLst>
            </p:cNvPr>
            <p:cNvSpPr/>
            <p:nvPr/>
          </p:nvSpPr>
          <p:spPr>
            <a:xfrm>
              <a:off x="6755636" y="3399694"/>
              <a:ext cx="1385398" cy="288000"/>
            </a:xfrm>
            <a:prstGeom prst="rect">
              <a:avLst/>
            </a:prstGeom>
            <a:solidFill>
              <a:srgbClr val="ED7D31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>
                  <a:latin typeface="宋体" panose="02010600030101010101" pitchFamily="2" charset="-122"/>
                  <a:ea typeface="宋体" panose="02010600030101010101" pitchFamily="2" charset="-122"/>
                </a:rPr>
                <a:t>激活层</a:t>
              </a:r>
            </a:p>
          </p:txBody>
        </p:sp>
        <p:cxnSp>
          <p:nvCxnSpPr>
            <p:cNvPr id="152" name="直接箭头连接符 151">
              <a:extLst>
                <a:ext uri="{FF2B5EF4-FFF2-40B4-BE49-F238E27FC236}">
                  <a16:creationId xmlns:a16="http://schemas.microsoft.com/office/drawing/2014/main" id="{226B09D7-E1F1-0F38-FE73-0C08993B8336}"/>
                </a:ext>
              </a:extLst>
            </p:cNvPr>
            <p:cNvCxnSpPr>
              <a:cxnSpLocks/>
              <a:stCxn id="151" idx="2"/>
              <a:endCxn id="143" idx="0"/>
            </p:cNvCxnSpPr>
            <p:nvPr/>
          </p:nvCxnSpPr>
          <p:spPr>
            <a:xfrm>
              <a:off x="7448335" y="3687694"/>
              <a:ext cx="4" cy="2094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3" name="矩形: 圆角 152">
              <a:extLst>
                <a:ext uri="{FF2B5EF4-FFF2-40B4-BE49-F238E27FC236}">
                  <a16:creationId xmlns:a16="http://schemas.microsoft.com/office/drawing/2014/main" id="{C6822078-E385-7006-593A-65D023CF18FC}"/>
                </a:ext>
              </a:extLst>
            </p:cNvPr>
            <p:cNvSpPr/>
            <p:nvPr/>
          </p:nvSpPr>
          <p:spPr>
            <a:xfrm>
              <a:off x="6609805" y="448733"/>
              <a:ext cx="1814194" cy="3311687"/>
            </a:xfrm>
            <a:prstGeom prst="roundRect">
              <a:avLst>
                <a:gd name="adj" fmla="val 828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1" name="组合 220">
            <a:extLst>
              <a:ext uri="{FF2B5EF4-FFF2-40B4-BE49-F238E27FC236}">
                <a16:creationId xmlns:a16="http://schemas.microsoft.com/office/drawing/2014/main" id="{3A5F518C-4A5B-7044-B0F1-C50809743069}"/>
              </a:ext>
            </a:extLst>
          </p:cNvPr>
          <p:cNvGrpSpPr/>
          <p:nvPr/>
        </p:nvGrpSpPr>
        <p:grpSpPr>
          <a:xfrm rot="16200000">
            <a:off x="6976083" y="1222382"/>
            <a:ext cx="1814194" cy="4212695"/>
            <a:chOff x="8979564" y="345485"/>
            <a:chExt cx="1814194" cy="4212695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E19100AD-C938-D87F-8260-9C06C68FE8D5}"/>
                </a:ext>
              </a:extLst>
            </p:cNvPr>
            <p:cNvSpPr/>
            <p:nvPr/>
          </p:nvSpPr>
          <p:spPr>
            <a:xfrm>
              <a:off x="9126545" y="722094"/>
              <a:ext cx="1385399" cy="252000"/>
            </a:xfrm>
            <a:prstGeom prst="rect">
              <a:avLst/>
            </a:prstGeom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1×1</a:t>
              </a:r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卷积层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05D31E39-E605-142A-A026-3D483F6170D5}"/>
                </a:ext>
              </a:extLst>
            </p:cNvPr>
            <p:cNvSpPr/>
            <p:nvPr/>
          </p:nvSpPr>
          <p:spPr>
            <a:xfrm>
              <a:off x="9126545" y="1093757"/>
              <a:ext cx="1385399" cy="2520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cxnSp>
          <p:nvCxnSpPr>
            <p:cNvPr id="163" name="直接箭头连接符 162">
              <a:extLst>
                <a:ext uri="{FF2B5EF4-FFF2-40B4-BE49-F238E27FC236}">
                  <a16:creationId xmlns:a16="http://schemas.microsoft.com/office/drawing/2014/main" id="{63377254-EFCE-248F-9ABF-7D3818C54C25}"/>
                </a:ext>
              </a:extLst>
            </p:cNvPr>
            <p:cNvCxnSpPr>
              <a:cxnSpLocks/>
              <a:endCxn id="161" idx="0"/>
            </p:cNvCxnSpPr>
            <p:nvPr/>
          </p:nvCxnSpPr>
          <p:spPr>
            <a:xfrm>
              <a:off x="9818928" y="345485"/>
              <a:ext cx="317" cy="37660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直接箭头连接符 163">
              <a:extLst>
                <a:ext uri="{FF2B5EF4-FFF2-40B4-BE49-F238E27FC236}">
                  <a16:creationId xmlns:a16="http://schemas.microsoft.com/office/drawing/2014/main" id="{6B0D63E9-0A1F-750F-4C99-87DD41999DFB}"/>
                </a:ext>
              </a:extLst>
            </p:cNvPr>
            <p:cNvCxnSpPr>
              <a:cxnSpLocks/>
              <a:endCxn id="162" idx="0"/>
            </p:cNvCxnSpPr>
            <p:nvPr/>
          </p:nvCxnSpPr>
          <p:spPr>
            <a:xfrm>
              <a:off x="9819244" y="974094"/>
              <a:ext cx="1" cy="119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直接箭头连接符 164">
              <a:extLst>
                <a:ext uri="{FF2B5EF4-FFF2-40B4-BE49-F238E27FC236}">
                  <a16:creationId xmlns:a16="http://schemas.microsoft.com/office/drawing/2014/main" id="{93DEBDB0-FB6E-2CF1-2CC5-DE5B61EAE346}"/>
                </a:ext>
              </a:extLst>
            </p:cNvPr>
            <p:cNvCxnSpPr>
              <a:cxnSpLocks/>
              <a:stCxn id="162" idx="2"/>
              <a:endCxn id="184" idx="0"/>
            </p:cNvCxnSpPr>
            <p:nvPr/>
          </p:nvCxnSpPr>
          <p:spPr>
            <a:xfrm>
              <a:off x="9819245" y="1345757"/>
              <a:ext cx="0" cy="119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E402E5AC-FF26-FA77-DB32-B3B0315309A8}"/>
                </a:ext>
              </a:extLst>
            </p:cNvPr>
            <p:cNvSpPr/>
            <p:nvPr/>
          </p:nvSpPr>
          <p:spPr>
            <a:xfrm>
              <a:off x="9126549" y="4270180"/>
              <a:ext cx="1385391" cy="288000"/>
            </a:xfrm>
            <a:prstGeom prst="rect">
              <a:avLst/>
            </a:prstGeom>
            <a:solidFill>
              <a:srgbClr val="C89EEA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下采样层</a:t>
              </a: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79889DF-CC6A-72D5-58F2-33E1B1123A31}"/>
                </a:ext>
              </a:extLst>
            </p:cNvPr>
            <p:cNvSpPr/>
            <p:nvPr/>
          </p:nvSpPr>
          <p:spPr>
            <a:xfrm>
              <a:off x="9126548" y="1837083"/>
              <a:ext cx="1385392" cy="432000"/>
            </a:xfrm>
            <a:prstGeom prst="rect">
              <a:avLst/>
            </a:prstGeom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3×3</a:t>
              </a:r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深度可分离卷积层</a:t>
              </a: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89D8E275-B288-ED5B-C0DE-286BC2076CA9}"/>
                </a:ext>
              </a:extLst>
            </p:cNvPr>
            <p:cNvSpPr/>
            <p:nvPr/>
          </p:nvSpPr>
          <p:spPr>
            <a:xfrm>
              <a:off x="9126244" y="2388746"/>
              <a:ext cx="1386000" cy="2520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cxnSp>
          <p:nvCxnSpPr>
            <p:cNvPr id="170" name="直接箭头连接符 169">
              <a:extLst>
                <a:ext uri="{FF2B5EF4-FFF2-40B4-BE49-F238E27FC236}">
                  <a16:creationId xmlns:a16="http://schemas.microsoft.com/office/drawing/2014/main" id="{8BCC5EB1-C6FD-4B2A-03A9-D2D15DA73418}"/>
                </a:ext>
              </a:extLst>
            </p:cNvPr>
            <p:cNvCxnSpPr>
              <a:cxnSpLocks/>
              <a:stCxn id="168" idx="2"/>
              <a:endCxn id="169" idx="0"/>
            </p:cNvCxnSpPr>
            <p:nvPr/>
          </p:nvCxnSpPr>
          <p:spPr>
            <a:xfrm>
              <a:off x="9819244" y="2269083"/>
              <a:ext cx="0" cy="119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连接符: 肘形 170">
              <a:extLst>
                <a:ext uri="{FF2B5EF4-FFF2-40B4-BE49-F238E27FC236}">
                  <a16:creationId xmlns:a16="http://schemas.microsoft.com/office/drawing/2014/main" id="{B63C5EAD-C5D7-C82B-1A1E-11033DADB82E}"/>
                </a:ext>
              </a:extLst>
            </p:cNvPr>
            <p:cNvCxnSpPr>
              <a:cxnSpLocks/>
              <a:stCxn id="161" idx="0"/>
              <a:endCxn id="172" idx="6"/>
            </p:cNvCxnSpPr>
            <p:nvPr/>
          </p:nvCxnSpPr>
          <p:spPr>
            <a:xfrm rot="16200000" flipH="1">
              <a:off x="8242593" y="2298745"/>
              <a:ext cx="3225269" cy="71966"/>
            </a:xfrm>
            <a:prstGeom prst="bentConnector4">
              <a:avLst>
                <a:gd name="adj1" fmla="val -3413"/>
                <a:gd name="adj2" fmla="val 1139009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流程图: 或者 171">
              <a:extLst>
                <a:ext uri="{FF2B5EF4-FFF2-40B4-BE49-F238E27FC236}">
                  <a16:creationId xmlns:a16="http://schemas.microsoft.com/office/drawing/2014/main" id="{28E2A2C6-3EB8-7E06-EDD4-80CBE57A00C7}"/>
                </a:ext>
              </a:extLst>
            </p:cNvPr>
            <p:cNvSpPr/>
            <p:nvPr/>
          </p:nvSpPr>
          <p:spPr>
            <a:xfrm>
              <a:off x="9747277" y="3875396"/>
              <a:ext cx="143934" cy="143934"/>
            </a:xfrm>
            <a:prstGeom prst="flowChar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3" name="直接箭头连接符 172">
              <a:extLst>
                <a:ext uri="{FF2B5EF4-FFF2-40B4-BE49-F238E27FC236}">
                  <a16:creationId xmlns:a16="http://schemas.microsoft.com/office/drawing/2014/main" id="{303D77C8-DC6D-5AEB-F3CE-D789B4070844}"/>
                </a:ext>
              </a:extLst>
            </p:cNvPr>
            <p:cNvCxnSpPr>
              <a:cxnSpLocks/>
              <a:stCxn id="169" idx="2"/>
              <a:endCxn id="177" idx="0"/>
            </p:cNvCxnSpPr>
            <p:nvPr/>
          </p:nvCxnSpPr>
          <p:spPr>
            <a:xfrm>
              <a:off x="9819244" y="2640746"/>
              <a:ext cx="0" cy="119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箭头连接符 174">
              <a:extLst>
                <a:ext uri="{FF2B5EF4-FFF2-40B4-BE49-F238E27FC236}">
                  <a16:creationId xmlns:a16="http://schemas.microsoft.com/office/drawing/2014/main" id="{224963BD-335C-096A-8E4D-9FED96D90FBA}"/>
                </a:ext>
              </a:extLst>
            </p:cNvPr>
            <p:cNvCxnSpPr>
              <a:cxnSpLocks/>
            </p:cNvCxnSpPr>
            <p:nvPr/>
          </p:nvCxnSpPr>
          <p:spPr>
            <a:xfrm>
              <a:off x="9818830" y="4019330"/>
              <a:ext cx="1" cy="25085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矩形: 圆角 175">
              <a:extLst>
                <a:ext uri="{FF2B5EF4-FFF2-40B4-BE49-F238E27FC236}">
                  <a16:creationId xmlns:a16="http://schemas.microsoft.com/office/drawing/2014/main" id="{A52AB4AF-52B5-13F8-7786-3D09EB75BA2B}"/>
                </a:ext>
              </a:extLst>
            </p:cNvPr>
            <p:cNvSpPr/>
            <p:nvPr/>
          </p:nvSpPr>
          <p:spPr>
            <a:xfrm>
              <a:off x="8979564" y="503446"/>
              <a:ext cx="1814194" cy="3577488"/>
            </a:xfrm>
            <a:prstGeom prst="roundRect">
              <a:avLst>
                <a:gd name="adj" fmla="val 8284"/>
              </a:avLst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63E9228F-62C6-E645-43F1-0FBEFBA412D4}"/>
                </a:ext>
              </a:extLst>
            </p:cNvPr>
            <p:cNvSpPr/>
            <p:nvPr/>
          </p:nvSpPr>
          <p:spPr>
            <a:xfrm>
              <a:off x="9126244" y="2760409"/>
              <a:ext cx="1386000" cy="252000"/>
            </a:xfrm>
            <a:prstGeom prst="rect">
              <a:avLst/>
            </a:prstGeom>
            <a:solidFill>
              <a:srgbClr val="ED7D31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激活层</a:t>
              </a:r>
            </a:p>
          </p:txBody>
        </p:sp>
        <p:sp>
          <p:nvSpPr>
            <p:cNvPr id="178" name="矩形 177">
              <a:extLst>
                <a:ext uri="{FF2B5EF4-FFF2-40B4-BE49-F238E27FC236}">
                  <a16:creationId xmlns:a16="http://schemas.microsoft.com/office/drawing/2014/main" id="{2C62DD62-F139-9388-CF59-4EFDEF979AF9}"/>
                </a:ext>
              </a:extLst>
            </p:cNvPr>
            <p:cNvSpPr/>
            <p:nvPr/>
          </p:nvSpPr>
          <p:spPr>
            <a:xfrm>
              <a:off x="9126545" y="3132072"/>
              <a:ext cx="1385399" cy="252000"/>
            </a:xfrm>
            <a:prstGeom prst="rect">
              <a:avLst/>
            </a:prstGeom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>
                  <a:latin typeface="宋体" panose="02010600030101010101" pitchFamily="2" charset="-122"/>
                  <a:ea typeface="宋体" panose="02010600030101010101" pitchFamily="2" charset="-122"/>
                </a:rPr>
                <a:t>1×1</a:t>
              </a:r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卷积层</a:t>
              </a:r>
            </a:p>
          </p:txBody>
        </p:sp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4A612E7B-3462-7173-ABF3-88E857AF0E11}"/>
                </a:ext>
              </a:extLst>
            </p:cNvPr>
            <p:cNvSpPr/>
            <p:nvPr/>
          </p:nvSpPr>
          <p:spPr>
            <a:xfrm>
              <a:off x="9126545" y="3503735"/>
              <a:ext cx="1385399" cy="252000"/>
            </a:xfrm>
            <a:prstGeom prst="rect">
              <a:avLst/>
            </a:prstGeom>
            <a:solidFill>
              <a:schemeClr val="accent4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cxnSp>
          <p:nvCxnSpPr>
            <p:cNvPr id="180" name="直接箭头连接符 179">
              <a:extLst>
                <a:ext uri="{FF2B5EF4-FFF2-40B4-BE49-F238E27FC236}">
                  <a16:creationId xmlns:a16="http://schemas.microsoft.com/office/drawing/2014/main" id="{9F5EC781-E704-CC64-BEA7-1E70AB1C8D1C}"/>
                </a:ext>
              </a:extLst>
            </p:cNvPr>
            <p:cNvCxnSpPr>
              <a:cxnSpLocks/>
              <a:stCxn id="177" idx="2"/>
              <a:endCxn id="178" idx="0"/>
            </p:cNvCxnSpPr>
            <p:nvPr/>
          </p:nvCxnSpPr>
          <p:spPr>
            <a:xfrm>
              <a:off x="9819244" y="3012409"/>
              <a:ext cx="1" cy="119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箭头连接符 180">
              <a:extLst>
                <a:ext uri="{FF2B5EF4-FFF2-40B4-BE49-F238E27FC236}">
                  <a16:creationId xmlns:a16="http://schemas.microsoft.com/office/drawing/2014/main" id="{FD147E40-50FD-C1BA-8228-9A119F73F788}"/>
                </a:ext>
              </a:extLst>
            </p:cNvPr>
            <p:cNvCxnSpPr>
              <a:cxnSpLocks/>
              <a:stCxn id="178" idx="2"/>
              <a:endCxn id="179" idx="0"/>
            </p:cNvCxnSpPr>
            <p:nvPr/>
          </p:nvCxnSpPr>
          <p:spPr>
            <a:xfrm>
              <a:off x="9819245" y="3384072"/>
              <a:ext cx="0" cy="119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直接箭头连接符 181">
              <a:extLst>
                <a:ext uri="{FF2B5EF4-FFF2-40B4-BE49-F238E27FC236}">
                  <a16:creationId xmlns:a16="http://schemas.microsoft.com/office/drawing/2014/main" id="{F2EBC98D-673B-CB7A-34EC-3E38B3E0DA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18656" y="3766431"/>
              <a:ext cx="1" cy="10896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C11B193F-D3A7-855E-9A08-B1EDFC9D2BDB}"/>
                </a:ext>
              </a:extLst>
            </p:cNvPr>
            <p:cNvSpPr/>
            <p:nvPr/>
          </p:nvSpPr>
          <p:spPr>
            <a:xfrm>
              <a:off x="9126548" y="1465420"/>
              <a:ext cx="1385393" cy="252000"/>
            </a:xfrm>
            <a:prstGeom prst="rect">
              <a:avLst/>
            </a:prstGeom>
            <a:solidFill>
              <a:srgbClr val="ED7D31"/>
            </a:solidFill>
            <a:effectLst/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</a:rPr>
                <a:t>激活层</a:t>
              </a:r>
            </a:p>
          </p:txBody>
        </p:sp>
        <p:cxnSp>
          <p:nvCxnSpPr>
            <p:cNvPr id="186" name="直接箭头连接符 185">
              <a:extLst>
                <a:ext uri="{FF2B5EF4-FFF2-40B4-BE49-F238E27FC236}">
                  <a16:creationId xmlns:a16="http://schemas.microsoft.com/office/drawing/2014/main" id="{580555CC-83DF-A3A7-57AE-52B272008F69}"/>
                </a:ext>
              </a:extLst>
            </p:cNvPr>
            <p:cNvCxnSpPr>
              <a:cxnSpLocks/>
              <a:stCxn id="184" idx="2"/>
              <a:endCxn id="168" idx="0"/>
            </p:cNvCxnSpPr>
            <p:nvPr/>
          </p:nvCxnSpPr>
          <p:spPr>
            <a:xfrm flipH="1">
              <a:off x="9819244" y="1717420"/>
              <a:ext cx="1" cy="1196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9158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>
            <a:extLst>
              <a:ext uri="{FF2B5EF4-FFF2-40B4-BE49-F238E27FC236}">
                <a16:creationId xmlns:a16="http://schemas.microsoft.com/office/drawing/2014/main" id="{75EE07A5-C9F5-0774-EA8B-DA6415D04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074" y="293098"/>
            <a:ext cx="4419983" cy="6271803"/>
          </a:xfrm>
          <a:prstGeom prst="rect">
            <a:avLst/>
          </a:prstGeom>
        </p:spPr>
      </p:pic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D36EEBC9-CCE6-A9EF-60BE-04E05A5158BE}"/>
              </a:ext>
            </a:extLst>
          </p:cNvPr>
          <p:cNvGrpSpPr/>
          <p:nvPr/>
        </p:nvGrpSpPr>
        <p:grpSpPr>
          <a:xfrm>
            <a:off x="618065" y="215898"/>
            <a:ext cx="5230269" cy="6426201"/>
            <a:chOff x="-42335" y="-1"/>
            <a:chExt cx="5230269" cy="6426201"/>
          </a:xfrm>
        </p:grpSpPr>
        <p:pic>
          <p:nvPicPr>
            <p:cNvPr id="89" name="图片 88" descr="手机屏幕的截图&#10;&#10;低可信度描述已自动生成">
              <a:extLst>
                <a:ext uri="{FF2B5EF4-FFF2-40B4-BE49-F238E27FC236}">
                  <a16:creationId xmlns:a16="http://schemas.microsoft.com/office/drawing/2014/main" id="{A5D220EA-D699-0762-6855-1C63282C3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4" t="6260" r="7278" b="13346"/>
            <a:stretch/>
          </p:blipFill>
          <p:spPr>
            <a:xfrm>
              <a:off x="0" y="-1"/>
              <a:ext cx="5088467" cy="6426201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16FF982F-58A8-E651-C2A9-4A3726D4A598}"/>
                </a:ext>
              </a:extLst>
            </p:cNvPr>
            <p:cNvSpPr txBox="1"/>
            <p:nvPr/>
          </p:nvSpPr>
          <p:spPr>
            <a:xfrm>
              <a:off x="1134533" y="596900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输入嵌入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9B9BF9E5-EA78-9EA2-0E31-43BFE5E4E800}"/>
                </a:ext>
              </a:extLst>
            </p:cNvPr>
            <p:cNvSpPr txBox="1"/>
            <p:nvPr/>
          </p:nvSpPr>
          <p:spPr>
            <a:xfrm>
              <a:off x="3014133" y="596900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输出嵌入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5B0CA83-633A-EFB5-CCB7-7AFC9DE7EE4E}"/>
                </a:ext>
              </a:extLst>
            </p:cNvPr>
            <p:cNvSpPr txBox="1"/>
            <p:nvPr/>
          </p:nvSpPr>
          <p:spPr>
            <a:xfrm>
              <a:off x="-42335" y="541020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位置编码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F1123525-C255-B17A-C5B9-041A1282A6B2}"/>
                </a:ext>
              </a:extLst>
            </p:cNvPr>
            <p:cNvSpPr txBox="1"/>
            <p:nvPr/>
          </p:nvSpPr>
          <p:spPr>
            <a:xfrm>
              <a:off x="4182531" y="543560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位置编码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ADE6A55F-6034-8BE9-7393-6F9AB95D42E1}"/>
                </a:ext>
              </a:extLst>
            </p:cNvPr>
            <p:cNvSpPr txBox="1"/>
            <p:nvPr/>
          </p:nvSpPr>
          <p:spPr>
            <a:xfrm>
              <a:off x="1023473" y="429260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多头注意力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E50EB462-A270-7427-8D13-9D5A7882007D}"/>
                </a:ext>
              </a:extLst>
            </p:cNvPr>
            <p:cNvSpPr txBox="1"/>
            <p:nvPr/>
          </p:nvSpPr>
          <p:spPr>
            <a:xfrm>
              <a:off x="2904210" y="4063315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掩码的</a:t>
              </a:r>
              <a:endParaRPr lang="en-US" altLang="zh-CN" sz="16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多头注意力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E40CF3A-003D-38B9-2BBC-AE863B86440C}"/>
                </a:ext>
              </a:extLst>
            </p:cNvPr>
            <p:cNvSpPr txBox="1"/>
            <p:nvPr/>
          </p:nvSpPr>
          <p:spPr>
            <a:xfrm>
              <a:off x="1117599" y="3862464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8270E338-EFD8-0262-83E2-5E3F9389674B}"/>
                </a:ext>
              </a:extLst>
            </p:cNvPr>
            <p:cNvSpPr txBox="1"/>
            <p:nvPr/>
          </p:nvSpPr>
          <p:spPr>
            <a:xfrm>
              <a:off x="1107002" y="2582332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9AB0E217-EA7F-7352-9290-F88983A5D7B1}"/>
                </a:ext>
              </a:extLst>
            </p:cNvPr>
            <p:cNvSpPr txBox="1"/>
            <p:nvPr/>
          </p:nvSpPr>
          <p:spPr>
            <a:xfrm>
              <a:off x="2997346" y="3658223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C3491F9D-3A53-A4C0-2847-B8492D0CFE69}"/>
                </a:ext>
              </a:extLst>
            </p:cNvPr>
            <p:cNvSpPr txBox="1"/>
            <p:nvPr/>
          </p:nvSpPr>
          <p:spPr>
            <a:xfrm>
              <a:off x="2996952" y="2375925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20AF84ED-E10B-AAEE-A03B-29EA7E6CBA30}"/>
                </a:ext>
              </a:extLst>
            </p:cNvPr>
            <p:cNvSpPr txBox="1"/>
            <p:nvPr/>
          </p:nvSpPr>
          <p:spPr>
            <a:xfrm>
              <a:off x="2996952" y="1272076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F6EEB6D-F071-AFF4-A02D-271A7F571FC0}"/>
                </a:ext>
              </a:extLst>
            </p:cNvPr>
            <p:cNvSpPr txBox="1"/>
            <p:nvPr/>
          </p:nvSpPr>
          <p:spPr>
            <a:xfrm>
              <a:off x="1115469" y="300531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前馈网络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4F9C7A68-849D-7B1D-738A-91FC533EA009}"/>
                </a:ext>
              </a:extLst>
            </p:cNvPr>
            <p:cNvSpPr txBox="1"/>
            <p:nvPr/>
          </p:nvSpPr>
          <p:spPr>
            <a:xfrm>
              <a:off x="3005666" y="17186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前馈网络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94E3E6CC-454B-EBD9-8157-28F6B03FEDF0}"/>
                </a:ext>
              </a:extLst>
            </p:cNvPr>
            <p:cNvSpPr txBox="1"/>
            <p:nvPr/>
          </p:nvSpPr>
          <p:spPr>
            <a:xfrm>
              <a:off x="2911878" y="2803090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多头注意力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0A9A5372-C9B9-B446-2DA3-E5033BBAE781}"/>
                </a:ext>
              </a:extLst>
            </p:cNvPr>
            <p:cNvSpPr txBox="1"/>
            <p:nvPr/>
          </p:nvSpPr>
          <p:spPr>
            <a:xfrm>
              <a:off x="3116724" y="74525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全连接层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B8B0E3FD-8BA8-7FB6-A6A4-ECBAC220F7D6}"/>
                </a:ext>
              </a:extLst>
            </p:cNvPr>
            <p:cNvSpPr txBox="1"/>
            <p:nvPr/>
          </p:nvSpPr>
          <p:spPr>
            <a:xfrm>
              <a:off x="3146729" y="249668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303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D36EEBC9-CCE6-A9EF-60BE-04E05A5158BE}"/>
              </a:ext>
            </a:extLst>
          </p:cNvPr>
          <p:cNvGrpSpPr/>
          <p:nvPr/>
        </p:nvGrpSpPr>
        <p:grpSpPr>
          <a:xfrm>
            <a:off x="618065" y="215898"/>
            <a:ext cx="5230269" cy="6426201"/>
            <a:chOff x="-42335" y="-1"/>
            <a:chExt cx="5230269" cy="6426201"/>
          </a:xfrm>
        </p:grpSpPr>
        <p:pic>
          <p:nvPicPr>
            <p:cNvPr id="89" name="图片 88" descr="手机屏幕的截图&#10;&#10;低可信度描述已自动生成">
              <a:extLst>
                <a:ext uri="{FF2B5EF4-FFF2-40B4-BE49-F238E27FC236}">
                  <a16:creationId xmlns:a16="http://schemas.microsoft.com/office/drawing/2014/main" id="{A5D220EA-D699-0762-6855-1C63282C3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4" t="6260" r="7278" b="13346"/>
            <a:stretch/>
          </p:blipFill>
          <p:spPr>
            <a:xfrm>
              <a:off x="0" y="-1"/>
              <a:ext cx="5088467" cy="6426201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16FF982F-58A8-E651-C2A9-4A3726D4A598}"/>
                </a:ext>
              </a:extLst>
            </p:cNvPr>
            <p:cNvSpPr txBox="1"/>
            <p:nvPr/>
          </p:nvSpPr>
          <p:spPr>
            <a:xfrm>
              <a:off x="1134533" y="596900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输入嵌入</a:t>
              </a: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9B9BF9E5-EA78-9EA2-0E31-43BFE5E4E800}"/>
                </a:ext>
              </a:extLst>
            </p:cNvPr>
            <p:cNvSpPr txBox="1"/>
            <p:nvPr/>
          </p:nvSpPr>
          <p:spPr>
            <a:xfrm>
              <a:off x="3014133" y="596900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输出嵌入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75B0CA83-633A-EFB5-CCB7-7AFC9DE7EE4E}"/>
                </a:ext>
              </a:extLst>
            </p:cNvPr>
            <p:cNvSpPr txBox="1"/>
            <p:nvPr/>
          </p:nvSpPr>
          <p:spPr>
            <a:xfrm>
              <a:off x="-42335" y="5410200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位置编码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F1123525-C255-B17A-C5B9-041A1282A6B2}"/>
                </a:ext>
              </a:extLst>
            </p:cNvPr>
            <p:cNvSpPr txBox="1"/>
            <p:nvPr/>
          </p:nvSpPr>
          <p:spPr>
            <a:xfrm>
              <a:off x="4182531" y="543560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位置编码</a:t>
              </a: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ADE6A55F-6034-8BE9-7393-6F9AB95D42E1}"/>
                </a:ext>
              </a:extLst>
            </p:cNvPr>
            <p:cNvSpPr txBox="1"/>
            <p:nvPr/>
          </p:nvSpPr>
          <p:spPr>
            <a:xfrm>
              <a:off x="1023473" y="4292602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多头注意力</a:t>
              </a: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E50EB462-A270-7427-8D13-9D5A7882007D}"/>
                </a:ext>
              </a:extLst>
            </p:cNvPr>
            <p:cNvSpPr txBox="1"/>
            <p:nvPr/>
          </p:nvSpPr>
          <p:spPr>
            <a:xfrm>
              <a:off x="2904210" y="4063315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掩码的</a:t>
              </a:r>
              <a:endParaRPr lang="en-US" altLang="zh-CN" sz="16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多头注意力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FE40CF3A-003D-38B9-2BBC-AE863B86440C}"/>
                </a:ext>
              </a:extLst>
            </p:cNvPr>
            <p:cNvSpPr txBox="1"/>
            <p:nvPr/>
          </p:nvSpPr>
          <p:spPr>
            <a:xfrm>
              <a:off x="1117599" y="3862464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8270E338-EFD8-0262-83E2-5E3F9389674B}"/>
                </a:ext>
              </a:extLst>
            </p:cNvPr>
            <p:cNvSpPr txBox="1"/>
            <p:nvPr/>
          </p:nvSpPr>
          <p:spPr>
            <a:xfrm>
              <a:off x="1107002" y="2582332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9AB0E217-EA7F-7352-9290-F88983A5D7B1}"/>
                </a:ext>
              </a:extLst>
            </p:cNvPr>
            <p:cNvSpPr txBox="1"/>
            <p:nvPr/>
          </p:nvSpPr>
          <p:spPr>
            <a:xfrm>
              <a:off x="2997346" y="3658223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C3491F9D-3A53-A4C0-2847-B8492D0CFE69}"/>
                </a:ext>
              </a:extLst>
            </p:cNvPr>
            <p:cNvSpPr txBox="1"/>
            <p:nvPr/>
          </p:nvSpPr>
          <p:spPr>
            <a:xfrm>
              <a:off x="2996952" y="2375925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20AF84ED-E10B-AAEE-A03B-29EA7E6CBA30}"/>
                </a:ext>
              </a:extLst>
            </p:cNvPr>
            <p:cNvSpPr txBox="1"/>
            <p:nvPr/>
          </p:nvSpPr>
          <p:spPr>
            <a:xfrm>
              <a:off x="2996952" y="1272076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20" name="文本框 119">
              <a:extLst>
                <a:ext uri="{FF2B5EF4-FFF2-40B4-BE49-F238E27FC236}">
                  <a16:creationId xmlns:a16="http://schemas.microsoft.com/office/drawing/2014/main" id="{EF6EEB6D-F071-AFF4-A02D-271A7F571FC0}"/>
                </a:ext>
              </a:extLst>
            </p:cNvPr>
            <p:cNvSpPr txBox="1"/>
            <p:nvPr/>
          </p:nvSpPr>
          <p:spPr>
            <a:xfrm>
              <a:off x="1115469" y="300531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前馈网络</a:t>
              </a: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4F9C7A68-849D-7B1D-738A-91FC533EA009}"/>
                </a:ext>
              </a:extLst>
            </p:cNvPr>
            <p:cNvSpPr txBox="1"/>
            <p:nvPr/>
          </p:nvSpPr>
          <p:spPr>
            <a:xfrm>
              <a:off x="3005666" y="171863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前馈网络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94E3E6CC-454B-EBD9-8157-28F6B03FEDF0}"/>
                </a:ext>
              </a:extLst>
            </p:cNvPr>
            <p:cNvSpPr txBox="1"/>
            <p:nvPr/>
          </p:nvSpPr>
          <p:spPr>
            <a:xfrm>
              <a:off x="2911878" y="2803090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多头注意力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0A9A5372-C9B9-B446-2DA3-E5033BBAE781}"/>
                </a:ext>
              </a:extLst>
            </p:cNvPr>
            <p:cNvSpPr txBox="1"/>
            <p:nvPr/>
          </p:nvSpPr>
          <p:spPr>
            <a:xfrm>
              <a:off x="3116724" y="74525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全连接层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B8B0E3FD-8BA8-7FB6-A6A4-ECBAC220F7D6}"/>
                </a:ext>
              </a:extLst>
            </p:cNvPr>
            <p:cNvSpPr txBox="1"/>
            <p:nvPr/>
          </p:nvSpPr>
          <p:spPr>
            <a:xfrm>
              <a:off x="3146729" y="249668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FA0AC67-4935-1476-465A-A6C4E2B68F05}"/>
              </a:ext>
            </a:extLst>
          </p:cNvPr>
          <p:cNvGrpSpPr/>
          <p:nvPr/>
        </p:nvGrpSpPr>
        <p:grpSpPr>
          <a:xfrm>
            <a:off x="6147789" y="1462162"/>
            <a:ext cx="2607481" cy="5179937"/>
            <a:chOff x="6147789" y="1462162"/>
            <a:chExt cx="2607481" cy="5179937"/>
          </a:xfrm>
        </p:grpSpPr>
        <p:pic>
          <p:nvPicPr>
            <p:cNvPr id="4" name="图片 3" descr="手机屏幕的截图&#10;&#10;低可信度描述已自动生成">
              <a:extLst>
                <a:ext uri="{FF2B5EF4-FFF2-40B4-BE49-F238E27FC236}">
                  <a16:creationId xmlns:a16="http://schemas.microsoft.com/office/drawing/2014/main" id="{80976400-E242-84D2-1A41-CCA1DD207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4" t="34066" r="52328" b="13346"/>
            <a:stretch/>
          </p:blipFill>
          <p:spPr>
            <a:xfrm>
              <a:off x="6190124" y="2438595"/>
              <a:ext cx="2522811" cy="4203504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C70C10A-54AE-DAF6-32CA-8716BBC8AA70}"/>
                </a:ext>
              </a:extLst>
            </p:cNvPr>
            <p:cNvSpPr txBox="1"/>
            <p:nvPr/>
          </p:nvSpPr>
          <p:spPr>
            <a:xfrm>
              <a:off x="7324657" y="618489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输入嵌入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ED9B1C6-44E3-C1C6-6C02-AE5E918DE9AE}"/>
                </a:ext>
              </a:extLst>
            </p:cNvPr>
            <p:cNvSpPr txBox="1"/>
            <p:nvPr/>
          </p:nvSpPr>
          <p:spPr>
            <a:xfrm>
              <a:off x="6147789" y="5626099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位置编码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9008A31-27C4-E802-932D-DAF75BDA08E5}"/>
                </a:ext>
              </a:extLst>
            </p:cNvPr>
            <p:cNvSpPr txBox="1"/>
            <p:nvPr/>
          </p:nvSpPr>
          <p:spPr>
            <a:xfrm>
              <a:off x="7213597" y="4508501"/>
              <a:ext cx="12105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多头注意力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260B141-69D0-8E06-BE43-36D0B88562BE}"/>
                </a:ext>
              </a:extLst>
            </p:cNvPr>
            <p:cNvSpPr txBox="1"/>
            <p:nvPr/>
          </p:nvSpPr>
          <p:spPr>
            <a:xfrm>
              <a:off x="7307723" y="4078363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B41CB21-4514-FB59-37FF-030125FF6D9C}"/>
                </a:ext>
              </a:extLst>
            </p:cNvPr>
            <p:cNvSpPr txBox="1"/>
            <p:nvPr/>
          </p:nvSpPr>
          <p:spPr>
            <a:xfrm>
              <a:off x="7297126" y="2798231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794C5DE-DAE1-FF56-F4DA-BAC740B81938}"/>
                </a:ext>
              </a:extLst>
            </p:cNvPr>
            <p:cNvSpPr txBox="1"/>
            <p:nvPr/>
          </p:nvSpPr>
          <p:spPr>
            <a:xfrm>
              <a:off x="7305593" y="3221212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前馈网络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8FC174C-8F64-EF71-F0E2-59086D0A56D3}"/>
                </a:ext>
              </a:extLst>
            </p:cNvPr>
            <p:cNvSpPr/>
            <p:nvPr/>
          </p:nvSpPr>
          <p:spPr>
            <a:xfrm>
              <a:off x="7324657" y="2349499"/>
              <a:ext cx="1430613" cy="295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 descr="手机屏幕的截图&#10;&#10;低可信度描述已自动生成">
              <a:extLst>
                <a:ext uri="{FF2B5EF4-FFF2-40B4-BE49-F238E27FC236}">
                  <a16:creationId xmlns:a16="http://schemas.microsoft.com/office/drawing/2014/main" id="{10FBD8DD-C802-9AD0-4911-ED625E5AE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6" t="6260" r="23223" b="80886"/>
            <a:stretch/>
          </p:blipFill>
          <p:spPr>
            <a:xfrm>
              <a:off x="7142294" y="1462162"/>
              <a:ext cx="1332000" cy="1028767"/>
            </a:xfrm>
            <a:prstGeom prst="rect">
              <a:avLst/>
            </a:prstGeom>
          </p:spPr>
        </p:pic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EE87E15-DA59-3B50-09DF-4BE16686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0411" y="2482461"/>
              <a:ext cx="0" cy="1800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13EB49D-EE86-67D6-D1E9-1A3045F02FBF}"/>
                </a:ext>
              </a:extLst>
            </p:cNvPr>
            <p:cNvSpPr txBox="1"/>
            <p:nvPr/>
          </p:nvSpPr>
          <p:spPr>
            <a:xfrm>
              <a:off x="7416651" y="219730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全连接层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0BF8B81-CBAC-35E2-86F7-ECBC19C895BD}"/>
                </a:ext>
              </a:extLst>
            </p:cNvPr>
            <p:cNvSpPr txBox="1"/>
            <p:nvPr/>
          </p:nvSpPr>
          <p:spPr>
            <a:xfrm>
              <a:off x="7446656" y="1718652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E1A332F-C09D-957B-E3AB-389FD47DCA34}"/>
              </a:ext>
            </a:extLst>
          </p:cNvPr>
          <p:cNvGrpSpPr/>
          <p:nvPr/>
        </p:nvGrpSpPr>
        <p:grpSpPr>
          <a:xfrm>
            <a:off x="8815131" y="1125048"/>
            <a:ext cx="2553488" cy="5376827"/>
            <a:chOff x="8815131" y="1125048"/>
            <a:chExt cx="2553488" cy="5376827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EA61B2C-4837-E971-2DA0-B9DAA6537FDD}"/>
                </a:ext>
              </a:extLst>
            </p:cNvPr>
            <p:cNvSpPr/>
            <p:nvPr/>
          </p:nvSpPr>
          <p:spPr>
            <a:xfrm>
              <a:off x="9367105" y="4309694"/>
              <a:ext cx="1878326" cy="248866"/>
            </a:xfrm>
            <a:prstGeom prst="rect">
              <a:avLst/>
            </a:prstGeom>
            <a:solidFill>
              <a:srgbClr val="F3F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5" name="图片 44" descr="手机屏幕的截图&#10;&#10;低可信度描述已自动生成">
              <a:extLst>
                <a:ext uri="{FF2B5EF4-FFF2-40B4-BE49-F238E27FC236}">
                  <a16:creationId xmlns:a16="http://schemas.microsoft.com/office/drawing/2014/main" id="{B52862A8-CB1A-D720-5D64-65827A464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4" t="36422" r="52328" b="37528"/>
            <a:stretch/>
          </p:blipFill>
          <p:spPr>
            <a:xfrm>
              <a:off x="8845533" y="2273086"/>
              <a:ext cx="2522811" cy="2082276"/>
            </a:xfrm>
            <a:prstGeom prst="rect">
              <a:avLst/>
            </a:prstGeom>
          </p:spPr>
        </p:pic>
        <p:pic>
          <p:nvPicPr>
            <p:cNvPr id="46" name="图片 45" descr="手机屏幕的截图&#10;&#10;低可信度描述已自动生成">
              <a:extLst>
                <a:ext uri="{FF2B5EF4-FFF2-40B4-BE49-F238E27FC236}">
                  <a16:creationId xmlns:a16="http://schemas.microsoft.com/office/drawing/2014/main" id="{B68DE7F2-A0E1-D420-B2CC-C0A3FD4FE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4" t="61716" r="52328" b="13346"/>
            <a:stretch/>
          </p:blipFill>
          <p:spPr>
            <a:xfrm>
              <a:off x="8845808" y="4508501"/>
              <a:ext cx="2522811" cy="1993374"/>
            </a:xfrm>
            <a:prstGeom prst="rect">
              <a:avLst/>
            </a:prstGeom>
          </p:spPr>
        </p:pic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2C7F535-D4CC-8F6B-68A3-672B70F032E1}"/>
                </a:ext>
              </a:extLst>
            </p:cNvPr>
            <p:cNvCxnSpPr/>
            <p:nvPr/>
          </p:nvCxnSpPr>
          <p:spPr>
            <a:xfrm>
              <a:off x="9500455" y="4262967"/>
              <a:ext cx="0" cy="295593"/>
            </a:xfrm>
            <a:prstGeom prst="line">
              <a:avLst/>
            </a:prstGeom>
            <a:ln w="3302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4CDA360-8168-BC49-38CC-BEA7EA2C967C}"/>
                </a:ext>
              </a:extLst>
            </p:cNvPr>
            <p:cNvCxnSpPr/>
            <p:nvPr/>
          </p:nvCxnSpPr>
          <p:spPr>
            <a:xfrm>
              <a:off x="9367105" y="4262967"/>
              <a:ext cx="0" cy="295593"/>
            </a:xfrm>
            <a:prstGeom prst="line">
              <a:avLst/>
            </a:prstGeom>
            <a:ln w="3302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08F33C2-E944-BEC1-E31B-22F7C2645FF2}"/>
                </a:ext>
              </a:extLst>
            </p:cNvPr>
            <p:cNvSpPr/>
            <p:nvPr/>
          </p:nvSpPr>
          <p:spPr>
            <a:xfrm>
              <a:off x="9839545" y="4325542"/>
              <a:ext cx="1257295" cy="248866"/>
            </a:xfrm>
            <a:prstGeom prst="rect">
              <a:avLst/>
            </a:prstGeom>
            <a:solidFill>
              <a:srgbClr val="FFE2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05E5F69-D28C-7B74-BD1D-3AA6FD3C628B}"/>
                </a:ext>
              </a:extLst>
            </p:cNvPr>
            <p:cNvCxnSpPr/>
            <p:nvPr/>
          </p:nvCxnSpPr>
          <p:spPr>
            <a:xfrm>
              <a:off x="11245435" y="4309694"/>
              <a:ext cx="0" cy="295593"/>
            </a:xfrm>
            <a:prstGeom prst="line">
              <a:avLst/>
            </a:prstGeom>
            <a:ln w="3302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C32669C-254C-B598-98D5-A43DB009B98F}"/>
                </a:ext>
              </a:extLst>
            </p:cNvPr>
            <p:cNvCxnSpPr/>
            <p:nvPr/>
          </p:nvCxnSpPr>
          <p:spPr>
            <a:xfrm>
              <a:off x="9839545" y="4282919"/>
              <a:ext cx="0" cy="295593"/>
            </a:xfrm>
            <a:prstGeom prst="line">
              <a:avLst/>
            </a:prstGeom>
            <a:ln w="3302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AFFE142-BE4C-BDB5-2D20-8724370B38CC}"/>
                </a:ext>
              </a:extLst>
            </p:cNvPr>
            <p:cNvCxnSpPr/>
            <p:nvPr/>
          </p:nvCxnSpPr>
          <p:spPr>
            <a:xfrm>
              <a:off x="11096845" y="4279214"/>
              <a:ext cx="0" cy="295593"/>
            </a:xfrm>
            <a:prstGeom prst="line">
              <a:avLst/>
            </a:prstGeom>
            <a:ln w="3302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9" name="图片 58" descr="手机屏幕的截图&#10;&#10;低可信度描述已自动生成">
              <a:extLst>
                <a:ext uri="{FF2B5EF4-FFF2-40B4-BE49-F238E27FC236}">
                  <a16:creationId xmlns:a16="http://schemas.microsoft.com/office/drawing/2014/main" id="{C3B54B96-B7C3-2C3F-7698-BA4B29B9C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6" t="6260" r="23223" b="80886"/>
            <a:stretch/>
          </p:blipFill>
          <p:spPr>
            <a:xfrm>
              <a:off x="9807174" y="1125048"/>
              <a:ext cx="1332000" cy="1028767"/>
            </a:xfrm>
            <a:prstGeom prst="rect">
              <a:avLst/>
            </a:prstGeom>
          </p:spPr>
        </p:pic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6DD0BE90-BC1C-AD6B-0AD0-729AD1F2B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5291" y="2145347"/>
              <a:ext cx="0" cy="1800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2EFB8B0-A0AF-043E-FA48-EFF41BA3A299}"/>
                </a:ext>
              </a:extLst>
            </p:cNvPr>
            <p:cNvSpPr txBox="1"/>
            <p:nvPr/>
          </p:nvSpPr>
          <p:spPr>
            <a:xfrm>
              <a:off x="8815131" y="548222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位置编码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FC41BDD-5599-56AB-5102-C056E45C728C}"/>
                </a:ext>
              </a:extLst>
            </p:cNvPr>
            <p:cNvSpPr txBox="1"/>
            <p:nvPr/>
          </p:nvSpPr>
          <p:spPr>
            <a:xfrm>
              <a:off x="9965490" y="60534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输入嵌入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C0EB588-0BFE-01B1-1C68-A34B888BE7D1}"/>
                </a:ext>
              </a:extLst>
            </p:cNvPr>
            <p:cNvSpPr txBox="1"/>
            <p:nvPr/>
          </p:nvSpPr>
          <p:spPr>
            <a:xfrm>
              <a:off x="9870919" y="4137632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掩码的</a:t>
              </a:r>
              <a:endParaRPr lang="en-US" altLang="zh-CN" sz="16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多头注意力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13EDC54-74D6-D87D-5FBF-9F0AE8CFB608}"/>
                </a:ext>
              </a:extLst>
            </p:cNvPr>
            <p:cNvSpPr txBox="1"/>
            <p:nvPr/>
          </p:nvSpPr>
          <p:spPr>
            <a:xfrm>
              <a:off x="9964055" y="3732540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C4E8136-6726-7995-E54E-7D7161A8953C}"/>
                </a:ext>
              </a:extLst>
            </p:cNvPr>
            <p:cNvSpPr txBox="1"/>
            <p:nvPr/>
          </p:nvSpPr>
          <p:spPr>
            <a:xfrm>
              <a:off x="9963661" y="2438595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99C4A9F-84F4-9BF6-7BEF-EB9FA0400120}"/>
                </a:ext>
              </a:extLst>
            </p:cNvPr>
            <p:cNvSpPr txBox="1"/>
            <p:nvPr/>
          </p:nvSpPr>
          <p:spPr>
            <a:xfrm>
              <a:off x="9972375" y="285975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前馈网络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AE9BAD98-537D-9757-E099-4D1BF23E7FF0}"/>
                </a:ext>
              </a:extLst>
            </p:cNvPr>
            <p:cNvSpPr txBox="1"/>
            <p:nvPr/>
          </p:nvSpPr>
          <p:spPr>
            <a:xfrm>
              <a:off x="10075191" y="185864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全连接层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E4F5723-B4FC-ECE9-96EF-7F63EF705139}"/>
                </a:ext>
              </a:extLst>
            </p:cNvPr>
            <p:cNvSpPr txBox="1"/>
            <p:nvPr/>
          </p:nvSpPr>
          <p:spPr>
            <a:xfrm>
              <a:off x="10105196" y="1379989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0263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图片 88" descr="手机屏幕的截图&#10;&#10;低可信度描述已自动生成">
            <a:extLst>
              <a:ext uri="{FF2B5EF4-FFF2-40B4-BE49-F238E27FC236}">
                <a16:creationId xmlns:a16="http://schemas.microsoft.com/office/drawing/2014/main" id="{A5D220EA-D699-0762-6855-1C63282C35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7" t="6260" r="15212" b="13346"/>
          <a:stretch/>
        </p:blipFill>
        <p:spPr>
          <a:xfrm>
            <a:off x="1110493" y="215898"/>
            <a:ext cx="4186580" cy="6426201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CA31D616-0F0F-D00F-2DBC-31A98E9BFBB1}"/>
              </a:ext>
            </a:extLst>
          </p:cNvPr>
          <p:cNvGrpSpPr/>
          <p:nvPr/>
        </p:nvGrpSpPr>
        <p:grpSpPr>
          <a:xfrm>
            <a:off x="6579909" y="2349499"/>
            <a:ext cx="2175361" cy="4292600"/>
            <a:chOff x="6579909" y="2349499"/>
            <a:chExt cx="2175361" cy="4292600"/>
          </a:xfrm>
        </p:grpSpPr>
        <p:pic>
          <p:nvPicPr>
            <p:cNvPr id="4" name="图片 3" descr="手机屏幕的截图&#10;&#10;低可信度描述已自动生成">
              <a:extLst>
                <a:ext uri="{FF2B5EF4-FFF2-40B4-BE49-F238E27FC236}">
                  <a16:creationId xmlns:a16="http://schemas.microsoft.com/office/drawing/2014/main" id="{80976400-E242-84D2-1A41-CCA1DD2079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18" t="34066" r="52328" b="13346"/>
            <a:stretch/>
          </p:blipFill>
          <p:spPr>
            <a:xfrm>
              <a:off x="6579909" y="2438595"/>
              <a:ext cx="2133026" cy="4203504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8FC174C-8F64-EF71-F0E2-59086D0A56D3}"/>
                </a:ext>
              </a:extLst>
            </p:cNvPr>
            <p:cNvSpPr/>
            <p:nvPr/>
          </p:nvSpPr>
          <p:spPr>
            <a:xfrm>
              <a:off x="7324657" y="2349499"/>
              <a:ext cx="1430613" cy="2955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4EE87E15-DA59-3B50-09DF-4BE1668674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0984" y="2482461"/>
              <a:ext cx="0" cy="1800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7E1A332F-C09D-957B-E3AB-389FD47DCA34}"/>
              </a:ext>
            </a:extLst>
          </p:cNvPr>
          <p:cNvGrpSpPr/>
          <p:nvPr/>
        </p:nvGrpSpPr>
        <p:grpSpPr>
          <a:xfrm>
            <a:off x="8815131" y="1125048"/>
            <a:ext cx="2553488" cy="5376827"/>
            <a:chOff x="8815131" y="1125048"/>
            <a:chExt cx="2553488" cy="5376827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BEA61B2C-4837-E971-2DA0-B9DAA6537FDD}"/>
                </a:ext>
              </a:extLst>
            </p:cNvPr>
            <p:cNvSpPr/>
            <p:nvPr/>
          </p:nvSpPr>
          <p:spPr>
            <a:xfrm>
              <a:off x="9367105" y="4309694"/>
              <a:ext cx="1878326" cy="248866"/>
            </a:xfrm>
            <a:prstGeom prst="rect">
              <a:avLst/>
            </a:prstGeom>
            <a:solidFill>
              <a:srgbClr val="F3F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5" name="图片 44" descr="手机屏幕的截图&#10;&#10;低可信度描述已自动生成">
              <a:extLst>
                <a:ext uri="{FF2B5EF4-FFF2-40B4-BE49-F238E27FC236}">
                  <a16:creationId xmlns:a16="http://schemas.microsoft.com/office/drawing/2014/main" id="{B52862A8-CB1A-D720-5D64-65827A4642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4" t="36422" r="52328" b="37528"/>
            <a:stretch/>
          </p:blipFill>
          <p:spPr>
            <a:xfrm>
              <a:off x="8845533" y="2273086"/>
              <a:ext cx="2522811" cy="2082276"/>
            </a:xfrm>
            <a:prstGeom prst="rect">
              <a:avLst/>
            </a:prstGeom>
          </p:spPr>
        </p:pic>
        <p:pic>
          <p:nvPicPr>
            <p:cNvPr id="46" name="图片 45" descr="手机屏幕的截图&#10;&#10;低可信度描述已自动生成">
              <a:extLst>
                <a:ext uri="{FF2B5EF4-FFF2-40B4-BE49-F238E27FC236}">
                  <a16:creationId xmlns:a16="http://schemas.microsoft.com/office/drawing/2014/main" id="{B68DE7F2-A0E1-D420-B2CC-C0A3FD4FE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4" t="61716" r="52328" b="13346"/>
            <a:stretch/>
          </p:blipFill>
          <p:spPr>
            <a:xfrm>
              <a:off x="8845808" y="4508501"/>
              <a:ext cx="2522811" cy="1993374"/>
            </a:xfrm>
            <a:prstGeom prst="rect">
              <a:avLst/>
            </a:prstGeom>
          </p:spPr>
        </p:pic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D2C7F535-D4CC-8F6B-68A3-672B70F032E1}"/>
                </a:ext>
              </a:extLst>
            </p:cNvPr>
            <p:cNvCxnSpPr/>
            <p:nvPr/>
          </p:nvCxnSpPr>
          <p:spPr>
            <a:xfrm>
              <a:off x="9500455" y="4262967"/>
              <a:ext cx="0" cy="295593"/>
            </a:xfrm>
            <a:prstGeom prst="line">
              <a:avLst/>
            </a:prstGeom>
            <a:ln w="3302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B4CDA360-8168-BC49-38CC-BEA7EA2C967C}"/>
                </a:ext>
              </a:extLst>
            </p:cNvPr>
            <p:cNvCxnSpPr/>
            <p:nvPr/>
          </p:nvCxnSpPr>
          <p:spPr>
            <a:xfrm>
              <a:off x="9367105" y="4262967"/>
              <a:ext cx="0" cy="295593"/>
            </a:xfrm>
            <a:prstGeom prst="line">
              <a:avLst/>
            </a:prstGeom>
            <a:ln w="3302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208F33C2-E944-BEC1-E31B-22F7C2645FF2}"/>
                </a:ext>
              </a:extLst>
            </p:cNvPr>
            <p:cNvSpPr/>
            <p:nvPr/>
          </p:nvSpPr>
          <p:spPr>
            <a:xfrm>
              <a:off x="9839545" y="4325542"/>
              <a:ext cx="1257295" cy="248866"/>
            </a:xfrm>
            <a:prstGeom prst="rect">
              <a:avLst/>
            </a:prstGeom>
            <a:solidFill>
              <a:srgbClr val="FFE2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05E5F69-D28C-7B74-BD1D-3AA6FD3C628B}"/>
                </a:ext>
              </a:extLst>
            </p:cNvPr>
            <p:cNvCxnSpPr/>
            <p:nvPr/>
          </p:nvCxnSpPr>
          <p:spPr>
            <a:xfrm>
              <a:off x="11245435" y="4309694"/>
              <a:ext cx="0" cy="295593"/>
            </a:xfrm>
            <a:prstGeom prst="line">
              <a:avLst/>
            </a:prstGeom>
            <a:ln w="3302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C32669C-254C-B598-98D5-A43DB009B98F}"/>
                </a:ext>
              </a:extLst>
            </p:cNvPr>
            <p:cNvCxnSpPr/>
            <p:nvPr/>
          </p:nvCxnSpPr>
          <p:spPr>
            <a:xfrm>
              <a:off x="9839545" y="4282919"/>
              <a:ext cx="0" cy="295593"/>
            </a:xfrm>
            <a:prstGeom prst="line">
              <a:avLst/>
            </a:prstGeom>
            <a:ln w="3302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BAFFE142-BE4C-BDB5-2D20-8724370B38CC}"/>
                </a:ext>
              </a:extLst>
            </p:cNvPr>
            <p:cNvCxnSpPr/>
            <p:nvPr/>
          </p:nvCxnSpPr>
          <p:spPr>
            <a:xfrm>
              <a:off x="11096845" y="4279214"/>
              <a:ext cx="0" cy="295593"/>
            </a:xfrm>
            <a:prstGeom prst="line">
              <a:avLst/>
            </a:prstGeom>
            <a:ln w="3302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59" name="图片 58" descr="手机屏幕的截图&#10;&#10;低可信度描述已自动生成">
              <a:extLst>
                <a:ext uri="{FF2B5EF4-FFF2-40B4-BE49-F238E27FC236}">
                  <a16:creationId xmlns:a16="http://schemas.microsoft.com/office/drawing/2014/main" id="{C3B54B96-B7C3-2C3F-7698-BA4B29B9C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16" t="6260" r="23223" b="80886"/>
            <a:stretch/>
          </p:blipFill>
          <p:spPr>
            <a:xfrm>
              <a:off x="9807174" y="1125048"/>
              <a:ext cx="1332000" cy="1028767"/>
            </a:xfrm>
            <a:prstGeom prst="rect">
              <a:avLst/>
            </a:prstGeom>
          </p:spPr>
        </p:pic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6DD0BE90-BC1C-AD6B-0AD0-729AD1F2B4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5291" y="2145347"/>
              <a:ext cx="0" cy="18000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12EFB8B0-A0AF-043E-FA48-EFF41BA3A299}"/>
                </a:ext>
              </a:extLst>
            </p:cNvPr>
            <p:cNvSpPr txBox="1"/>
            <p:nvPr/>
          </p:nvSpPr>
          <p:spPr>
            <a:xfrm>
              <a:off x="8815131" y="5482223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位置编码</a:t>
              </a: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BFC41BDD-5599-56AB-5102-C056E45C728C}"/>
                </a:ext>
              </a:extLst>
            </p:cNvPr>
            <p:cNvSpPr txBox="1"/>
            <p:nvPr/>
          </p:nvSpPr>
          <p:spPr>
            <a:xfrm>
              <a:off x="9965490" y="6053416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输入嵌入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AC0EB588-0BFE-01B1-1C68-A34B888BE7D1}"/>
                </a:ext>
              </a:extLst>
            </p:cNvPr>
            <p:cNvSpPr txBox="1"/>
            <p:nvPr/>
          </p:nvSpPr>
          <p:spPr>
            <a:xfrm>
              <a:off x="9870919" y="4137632"/>
              <a:ext cx="121058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掩码的</a:t>
              </a:r>
              <a:endParaRPr lang="en-US" altLang="zh-CN" sz="160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多头注意力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13EDC54-74D6-D87D-5FBF-9F0AE8CFB608}"/>
                </a:ext>
              </a:extLst>
            </p:cNvPr>
            <p:cNvSpPr txBox="1"/>
            <p:nvPr/>
          </p:nvSpPr>
          <p:spPr>
            <a:xfrm>
              <a:off x="9964055" y="3732540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C4E8136-6726-7995-E54E-7D7161A8953C}"/>
                </a:ext>
              </a:extLst>
            </p:cNvPr>
            <p:cNvSpPr txBox="1"/>
            <p:nvPr/>
          </p:nvSpPr>
          <p:spPr>
            <a:xfrm>
              <a:off x="9963661" y="2438595"/>
              <a:ext cx="1031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相加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</a:rPr>
                <a:t>;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归一化</a:t>
              </a: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299C4A9F-84F4-9BF6-7BEF-EB9FA0400120}"/>
                </a:ext>
              </a:extLst>
            </p:cNvPr>
            <p:cNvSpPr txBox="1"/>
            <p:nvPr/>
          </p:nvSpPr>
          <p:spPr>
            <a:xfrm>
              <a:off x="9972375" y="2859751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宋体" panose="02010600030101010101" pitchFamily="2" charset="-122"/>
                  <a:ea typeface="宋体" panose="02010600030101010101" pitchFamily="2" charset="-122"/>
                </a:rPr>
                <a:t>前馈网络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AE9BAD98-537D-9757-E099-4D1BF23E7FF0}"/>
                </a:ext>
              </a:extLst>
            </p:cNvPr>
            <p:cNvSpPr txBox="1"/>
            <p:nvPr/>
          </p:nvSpPr>
          <p:spPr>
            <a:xfrm>
              <a:off x="10075191" y="1858641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</a:rPr>
                <a:t>全连接层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8E4F5723-B4FC-ECE9-96EF-7F63EF705139}"/>
                </a:ext>
              </a:extLst>
            </p:cNvPr>
            <p:cNvSpPr txBox="1"/>
            <p:nvPr/>
          </p:nvSpPr>
          <p:spPr>
            <a:xfrm>
              <a:off x="10105196" y="1379989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Softmax</a:t>
              </a:r>
              <a:endParaRPr lang="zh-CN" altLang="en-US" sz="12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816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5B70DA27-2C96-F0D3-7984-DFFD432EF529}"/>
              </a:ext>
            </a:extLst>
          </p:cNvPr>
          <p:cNvGrpSpPr/>
          <p:nvPr/>
        </p:nvGrpSpPr>
        <p:grpSpPr>
          <a:xfrm>
            <a:off x="330200" y="66095"/>
            <a:ext cx="10879667" cy="6927372"/>
            <a:chOff x="330200" y="66095"/>
            <a:chExt cx="10879667" cy="692737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B53864C-A418-5C5E-ED5A-94F301671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8868" y="1155301"/>
              <a:ext cx="2584928" cy="537713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9E8A782-209F-5F31-20AE-EDAC3919A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4334" y="103013"/>
              <a:ext cx="5279594" cy="643183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CCDA79C-692F-69AF-8751-C42F5E85D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8797" y="1354443"/>
              <a:ext cx="2639797" cy="5182049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D968F92-A767-9AA2-C44F-F14C6D69C139}"/>
                </a:ext>
              </a:extLst>
            </p:cNvPr>
            <p:cNvSpPr/>
            <p:nvPr/>
          </p:nvSpPr>
          <p:spPr>
            <a:xfrm>
              <a:off x="330200" y="66095"/>
              <a:ext cx="10879667" cy="6927372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C1D60B2-82B0-10B9-E1E2-31BD8C48CF41}"/>
                </a:ext>
              </a:extLst>
            </p:cNvPr>
            <p:cNvCxnSpPr/>
            <p:nvPr/>
          </p:nvCxnSpPr>
          <p:spPr>
            <a:xfrm flipV="1">
              <a:off x="5716464" y="103013"/>
              <a:ext cx="0" cy="689045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C46DF31-8E8A-742E-D7D6-2AB5EC4FC26D}"/>
                </a:ext>
              </a:extLst>
            </p:cNvPr>
            <p:cNvCxnSpPr/>
            <p:nvPr/>
          </p:nvCxnSpPr>
          <p:spPr>
            <a:xfrm flipV="1">
              <a:off x="8479535" y="103013"/>
              <a:ext cx="0" cy="6890454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2ED1CB4-913C-8FA1-51B4-059A98B87E15}"/>
                </a:ext>
              </a:extLst>
            </p:cNvPr>
            <p:cNvSpPr txBox="1"/>
            <p:nvPr/>
          </p:nvSpPr>
          <p:spPr>
            <a:xfrm>
              <a:off x="1652713" y="6561129"/>
              <a:ext cx="26965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(a) 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编码器</a:t>
              </a: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-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解码器模型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0B1AA5C-BFF0-6598-A100-1C9672122943}"/>
                </a:ext>
              </a:extLst>
            </p:cNvPr>
            <p:cNvSpPr txBox="1"/>
            <p:nvPr/>
          </p:nvSpPr>
          <p:spPr>
            <a:xfrm>
              <a:off x="6130626" y="6561129"/>
              <a:ext cx="1851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(b) 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编码器模型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A4C0FA5-0079-4274-1FF4-807EC83031B9}"/>
                </a:ext>
              </a:extLst>
            </p:cNvPr>
            <p:cNvSpPr txBox="1"/>
            <p:nvPr/>
          </p:nvSpPr>
          <p:spPr>
            <a:xfrm>
              <a:off x="8916297" y="656112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(c) 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解码器模型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067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B570CD5B-DD82-2C3B-1FF7-4051C40F7B64}"/>
              </a:ext>
            </a:extLst>
          </p:cNvPr>
          <p:cNvGrpSpPr/>
          <p:nvPr/>
        </p:nvGrpSpPr>
        <p:grpSpPr>
          <a:xfrm>
            <a:off x="330199" y="66095"/>
            <a:ext cx="11467519" cy="6133369"/>
            <a:chOff x="330199" y="66095"/>
            <a:chExt cx="11467519" cy="6133369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B3CBD8D4-EC6C-189B-0CA0-23B3AFB8B8D6}"/>
                </a:ext>
              </a:extLst>
            </p:cNvPr>
            <p:cNvGrpSpPr/>
            <p:nvPr/>
          </p:nvGrpSpPr>
          <p:grpSpPr>
            <a:xfrm>
              <a:off x="330199" y="66095"/>
              <a:ext cx="11467519" cy="6133369"/>
              <a:chOff x="330199" y="66095"/>
              <a:chExt cx="11467519" cy="6133369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86E233C-7953-DB1E-7E29-44600AC6FA84}"/>
                  </a:ext>
                </a:extLst>
              </p:cNvPr>
              <p:cNvSpPr/>
              <p:nvPr/>
            </p:nvSpPr>
            <p:spPr>
              <a:xfrm>
                <a:off x="330199" y="66095"/>
                <a:ext cx="11467519" cy="6133369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22E40BCC-6D59-AF4F-E7C7-5016C82480E1}"/>
                  </a:ext>
                </a:extLst>
              </p:cNvPr>
              <p:cNvCxnSpPr/>
              <p:nvPr/>
            </p:nvCxnSpPr>
            <p:spPr>
              <a:xfrm flipV="1">
                <a:off x="6425966" y="77846"/>
                <a:ext cx="0" cy="612000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EA8F9F9-BF5F-AF41-4DE1-EAB14B558EA7}"/>
                  </a:ext>
                </a:extLst>
              </p:cNvPr>
              <p:cNvSpPr txBox="1"/>
              <p:nvPr/>
            </p:nvSpPr>
            <p:spPr>
              <a:xfrm>
                <a:off x="2214637" y="5743395"/>
                <a:ext cx="23535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(a) </a:t>
                </a:r>
                <a:r>
                  <a:rPr lang="zh-CN" altLang="en-US" sz="2000" b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多头注意力模块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77DE84F-6613-1CA4-97A7-BB4E20272D0F}"/>
                  </a:ext>
                </a:extLst>
              </p:cNvPr>
              <p:cNvSpPr txBox="1"/>
              <p:nvPr/>
            </p:nvSpPr>
            <p:spPr>
              <a:xfrm>
                <a:off x="8323260" y="5743395"/>
                <a:ext cx="15648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(c) </a:t>
                </a:r>
                <a:r>
                  <a:rPr lang="zh-CN" altLang="en-US" sz="2000" b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层归一化</a:t>
                </a: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9F912E9-B1E7-F3AF-EEA5-2A69DEF5F795}"/>
                  </a:ext>
                </a:extLst>
              </p:cNvPr>
              <p:cNvSpPr txBox="1"/>
              <p:nvPr/>
            </p:nvSpPr>
            <p:spPr>
              <a:xfrm>
                <a:off x="8324358" y="3815990"/>
                <a:ext cx="159370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(b) </a:t>
                </a:r>
                <a:r>
                  <a:rPr lang="zh-CN" altLang="en-US" sz="2000" b="1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前馈网络</a:t>
                </a:r>
              </a:p>
            </p:txBody>
          </p: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64C41EB8-04FE-9AB2-7431-CE69AF7BAA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25966" y="4298665"/>
                <a:ext cx="5371752" cy="1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4B9DE7F-2D80-B1D5-30EB-656441CC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893" y="167826"/>
              <a:ext cx="5581788" cy="5652000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C2271D8-A9A8-1C68-CBA2-AE10490B6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350" y="161552"/>
              <a:ext cx="2957541" cy="3672000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EF9AA020-735C-35CE-C036-BCD1B51A3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6665" y="4490457"/>
              <a:ext cx="5177909" cy="11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7466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DF94AD47-A84B-D6B6-4C47-2EA7E3781699}"/>
              </a:ext>
            </a:extLst>
          </p:cNvPr>
          <p:cNvGrpSpPr/>
          <p:nvPr/>
        </p:nvGrpSpPr>
        <p:grpSpPr>
          <a:xfrm>
            <a:off x="-160117" y="722187"/>
            <a:ext cx="12685672" cy="4921599"/>
            <a:chOff x="-160117" y="722187"/>
            <a:chExt cx="12685672" cy="4921599"/>
          </a:xfrm>
        </p:grpSpPr>
        <p:grpSp>
          <p:nvGrpSpPr>
            <p:cNvPr id="93" name="组合 92">
              <a:extLst>
                <a:ext uri="{FF2B5EF4-FFF2-40B4-BE49-F238E27FC236}">
                  <a16:creationId xmlns:a16="http://schemas.microsoft.com/office/drawing/2014/main" id="{692D9B5B-1FC8-4095-C8E0-EC8DAEEDC667}"/>
                </a:ext>
              </a:extLst>
            </p:cNvPr>
            <p:cNvGrpSpPr/>
            <p:nvPr/>
          </p:nvGrpSpPr>
          <p:grpSpPr>
            <a:xfrm>
              <a:off x="3787941" y="1651408"/>
              <a:ext cx="4827865" cy="3658034"/>
              <a:chOff x="4269997" y="-6622"/>
              <a:chExt cx="4827865" cy="3658034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10C1F9E-829D-FEA3-8E45-88872ECC3911}"/>
                  </a:ext>
                </a:extLst>
              </p:cNvPr>
              <p:cNvGrpSpPr/>
              <p:nvPr/>
            </p:nvGrpSpPr>
            <p:grpSpPr>
              <a:xfrm>
                <a:off x="4269997" y="648850"/>
                <a:ext cx="4827865" cy="1665215"/>
                <a:chOff x="3506598" y="999688"/>
                <a:chExt cx="4827865" cy="1665215"/>
              </a:xfrm>
            </p:grpSpPr>
            <p:grpSp>
              <p:nvGrpSpPr>
                <p:cNvPr id="22" name="组合 21">
                  <a:extLst>
                    <a:ext uri="{FF2B5EF4-FFF2-40B4-BE49-F238E27FC236}">
                      <a16:creationId xmlns:a16="http://schemas.microsoft.com/office/drawing/2014/main" id="{8BF07662-1F01-0343-5DBA-F739C198005F}"/>
                    </a:ext>
                  </a:extLst>
                </p:cNvPr>
                <p:cNvGrpSpPr/>
                <p:nvPr/>
              </p:nvGrpSpPr>
              <p:grpSpPr>
                <a:xfrm>
                  <a:off x="3506598" y="1450596"/>
                  <a:ext cx="1048624" cy="763398"/>
                  <a:chOff x="3506598" y="1610686"/>
                  <a:chExt cx="1048624" cy="763398"/>
                </a:xfrm>
              </p:grpSpPr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114E241E-2C85-E83E-84C5-7F7D7EBAEB1F}"/>
                      </a:ext>
                    </a:extLst>
                  </p:cNvPr>
                  <p:cNvSpPr/>
                  <p:nvPr/>
                </p:nvSpPr>
                <p:spPr>
                  <a:xfrm>
                    <a:off x="3506598" y="1610686"/>
                    <a:ext cx="1048624" cy="461395"/>
                  </a:xfrm>
                  <a:prstGeom prst="rect">
                    <a:avLst/>
                  </a:prstGeom>
                  <a:solidFill>
                    <a:srgbClr val="DAE3F3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1×1</a:t>
                    </a:r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7" name="矩形 6">
                    <a:extLst>
                      <a:ext uri="{FF2B5EF4-FFF2-40B4-BE49-F238E27FC236}">
                        <a16:creationId xmlns:a16="http://schemas.microsoft.com/office/drawing/2014/main" id="{A6C7A7E0-E29A-5B7F-D914-0F31857C10FF}"/>
                      </a:ext>
                    </a:extLst>
                  </p:cNvPr>
                  <p:cNvSpPr/>
                  <p:nvPr/>
                </p:nvSpPr>
                <p:spPr>
                  <a:xfrm>
                    <a:off x="3506598" y="2210500"/>
                    <a:ext cx="1048624" cy="163584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BB5FAE64-2299-F710-E9C0-7503A1621217}"/>
                    </a:ext>
                  </a:extLst>
                </p:cNvPr>
                <p:cNvGrpSpPr/>
                <p:nvPr/>
              </p:nvGrpSpPr>
              <p:grpSpPr>
                <a:xfrm>
                  <a:off x="4766345" y="999688"/>
                  <a:ext cx="1048624" cy="1665215"/>
                  <a:chOff x="4766345" y="999688"/>
                  <a:chExt cx="1048624" cy="1665215"/>
                </a:xfrm>
              </p:grpSpPr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EA65624E-9103-E0FF-2DBC-35B87E77642C}"/>
                      </a:ext>
                    </a:extLst>
                  </p:cNvPr>
                  <p:cNvSpPr/>
                  <p:nvPr/>
                </p:nvSpPr>
                <p:spPr>
                  <a:xfrm>
                    <a:off x="4766345" y="999688"/>
                    <a:ext cx="1048624" cy="461395"/>
                  </a:xfrm>
                  <a:prstGeom prst="rect">
                    <a:avLst/>
                  </a:prstGeom>
                  <a:solidFill>
                    <a:srgbClr val="DAE3F3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1×1</a:t>
                    </a:r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F7050194-C0CB-9CD2-A725-21336E47A556}"/>
                      </a:ext>
                    </a:extLst>
                  </p:cNvPr>
                  <p:cNvSpPr/>
                  <p:nvPr/>
                </p:nvSpPr>
                <p:spPr>
                  <a:xfrm>
                    <a:off x="4766345" y="1599502"/>
                    <a:ext cx="1048624" cy="163584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C159369C-7680-4FBD-7341-78B47FBCE17D}"/>
                      </a:ext>
                    </a:extLst>
                  </p:cNvPr>
                  <p:cNvSpPr/>
                  <p:nvPr/>
                </p:nvSpPr>
                <p:spPr>
                  <a:xfrm>
                    <a:off x="4766345" y="1901505"/>
                    <a:ext cx="1048624" cy="461395"/>
                  </a:xfrm>
                  <a:prstGeom prst="rect">
                    <a:avLst/>
                  </a:prstGeom>
                  <a:solidFill>
                    <a:srgbClr val="DAE3F3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K×K</a:t>
                    </a:r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0E8C2C9E-30ED-A7FD-46B8-B511E9906186}"/>
                      </a:ext>
                    </a:extLst>
                  </p:cNvPr>
                  <p:cNvSpPr/>
                  <p:nvPr/>
                </p:nvSpPr>
                <p:spPr>
                  <a:xfrm>
                    <a:off x="4766345" y="2501319"/>
                    <a:ext cx="1048624" cy="163584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A8D28BD5-2B0A-9651-898F-E392B9EC3127}"/>
                    </a:ext>
                  </a:extLst>
                </p:cNvPr>
                <p:cNvGrpSpPr/>
                <p:nvPr/>
              </p:nvGrpSpPr>
              <p:grpSpPr>
                <a:xfrm>
                  <a:off x="6026092" y="999688"/>
                  <a:ext cx="1048624" cy="1665215"/>
                  <a:chOff x="6026092" y="999688"/>
                  <a:chExt cx="1048624" cy="1665215"/>
                </a:xfrm>
              </p:grpSpPr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BA39E03F-0758-F588-7DAD-77F8351626CD}"/>
                      </a:ext>
                    </a:extLst>
                  </p:cNvPr>
                  <p:cNvSpPr/>
                  <p:nvPr/>
                </p:nvSpPr>
                <p:spPr>
                  <a:xfrm>
                    <a:off x="6026092" y="999688"/>
                    <a:ext cx="1048624" cy="461395"/>
                  </a:xfrm>
                  <a:prstGeom prst="rect">
                    <a:avLst/>
                  </a:prstGeom>
                  <a:solidFill>
                    <a:srgbClr val="DAE3F3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1×1</a:t>
                    </a:r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4" name="矩形 13">
                    <a:extLst>
                      <a:ext uri="{FF2B5EF4-FFF2-40B4-BE49-F238E27FC236}">
                        <a16:creationId xmlns:a16="http://schemas.microsoft.com/office/drawing/2014/main" id="{843D947E-C518-EB66-2131-7D0E57CE368B}"/>
                      </a:ext>
                    </a:extLst>
                  </p:cNvPr>
                  <p:cNvSpPr/>
                  <p:nvPr/>
                </p:nvSpPr>
                <p:spPr>
                  <a:xfrm>
                    <a:off x="6026092" y="1599502"/>
                    <a:ext cx="1048624" cy="163584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E96EAC0D-2FB8-40BC-18DD-57A67214ED5A}"/>
                      </a:ext>
                    </a:extLst>
                  </p:cNvPr>
                  <p:cNvSpPr/>
                  <p:nvPr/>
                </p:nvSpPr>
                <p:spPr>
                  <a:xfrm>
                    <a:off x="6026092" y="1901505"/>
                    <a:ext cx="1048624" cy="461395"/>
                  </a:xfrm>
                  <a:prstGeom prst="rect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AVG</a:t>
                    </a:r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7337652B-F484-3402-BD40-A306F4A5AC89}"/>
                      </a:ext>
                    </a:extLst>
                  </p:cNvPr>
                  <p:cNvSpPr/>
                  <p:nvPr/>
                </p:nvSpPr>
                <p:spPr>
                  <a:xfrm>
                    <a:off x="6026092" y="2501319"/>
                    <a:ext cx="1048624" cy="163584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21" name="组合 20">
                  <a:extLst>
                    <a:ext uri="{FF2B5EF4-FFF2-40B4-BE49-F238E27FC236}">
                      <a16:creationId xmlns:a16="http://schemas.microsoft.com/office/drawing/2014/main" id="{7CE48266-B84D-1A4B-529B-4AE20BEE5F35}"/>
                    </a:ext>
                  </a:extLst>
                </p:cNvPr>
                <p:cNvGrpSpPr/>
                <p:nvPr/>
              </p:nvGrpSpPr>
              <p:grpSpPr>
                <a:xfrm>
                  <a:off x="7285839" y="1450596"/>
                  <a:ext cx="1048624" cy="763398"/>
                  <a:chOff x="7285839" y="1599502"/>
                  <a:chExt cx="1048624" cy="763398"/>
                </a:xfrm>
              </p:grpSpPr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0C0A9DB9-C0EE-94B2-6F56-F55E814A206B}"/>
                      </a:ext>
                    </a:extLst>
                  </p:cNvPr>
                  <p:cNvSpPr/>
                  <p:nvPr/>
                </p:nvSpPr>
                <p:spPr>
                  <a:xfrm>
                    <a:off x="7285839" y="1599502"/>
                    <a:ext cx="1048624" cy="461395"/>
                  </a:xfrm>
                  <a:prstGeom prst="rect">
                    <a:avLst/>
                  </a:prstGeom>
                  <a:solidFill>
                    <a:srgbClr val="DAE3F3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K×K</a:t>
                    </a:r>
                    <a:endParaRPr lang="zh-CN" altLang="en-US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AA3395B6-3123-8B17-542B-52CC8C254FBD}"/>
                      </a:ext>
                    </a:extLst>
                  </p:cNvPr>
                  <p:cNvSpPr/>
                  <p:nvPr/>
                </p:nvSpPr>
                <p:spPr>
                  <a:xfrm>
                    <a:off x="7285839" y="2199316"/>
                    <a:ext cx="1048624" cy="163584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4">
                      <a:shade val="15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D3937C02-F767-C890-5F9A-D828F28F3E76}"/>
                  </a:ext>
                </a:extLst>
              </p:cNvPr>
              <p:cNvSpPr/>
              <p:nvPr/>
            </p:nvSpPr>
            <p:spPr>
              <a:xfrm>
                <a:off x="6160126" y="2945276"/>
                <a:ext cx="1048624" cy="16358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A54FA5B-47CA-05E8-1AAE-510FA91B62B1}"/>
                  </a:ext>
                </a:extLst>
              </p:cNvPr>
              <p:cNvSpPr txBox="1"/>
              <p:nvPr/>
            </p:nvSpPr>
            <p:spPr>
              <a:xfrm>
                <a:off x="6361273" y="-662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</a:rPr>
                  <a:t>输入</a:t>
                </a:r>
              </a:p>
            </p:txBody>
          </p:sp>
          <p:cxnSp>
            <p:nvCxnSpPr>
              <p:cNvPr id="40" name="连接符: 肘形 39">
                <a:extLst>
                  <a:ext uri="{FF2B5EF4-FFF2-40B4-BE49-F238E27FC236}">
                    <a16:creationId xmlns:a16="http://schemas.microsoft.com/office/drawing/2014/main" id="{22B508CD-6885-D9A0-D936-3DAF31F0C7C6}"/>
                  </a:ext>
                </a:extLst>
              </p:cNvPr>
              <p:cNvCxnSpPr>
                <a:stCxn id="38" idx="2"/>
                <a:endCxn id="9" idx="0"/>
              </p:cNvCxnSpPr>
              <p:nvPr/>
            </p:nvCxnSpPr>
            <p:spPr>
              <a:xfrm rot="5400000">
                <a:off x="6226178" y="190589"/>
                <a:ext cx="286140" cy="630383"/>
              </a:xfrm>
              <a:prstGeom prst="bentConnector3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连接符: 肘形 40">
                <a:extLst>
                  <a:ext uri="{FF2B5EF4-FFF2-40B4-BE49-F238E27FC236}">
                    <a16:creationId xmlns:a16="http://schemas.microsoft.com/office/drawing/2014/main" id="{5DA1A824-EC99-99D8-F858-DA4474132F9F}"/>
                  </a:ext>
                </a:extLst>
              </p:cNvPr>
              <p:cNvCxnSpPr>
                <a:cxnSpLocks/>
                <a:stCxn id="38" idx="2"/>
                <a:endCxn id="13" idx="0"/>
              </p:cNvCxnSpPr>
              <p:nvPr/>
            </p:nvCxnSpPr>
            <p:spPr>
              <a:xfrm rot="16200000" flipH="1">
                <a:off x="6856051" y="191098"/>
                <a:ext cx="286140" cy="629364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连接符: 肘形 43">
                <a:extLst>
                  <a:ext uri="{FF2B5EF4-FFF2-40B4-BE49-F238E27FC236}">
                    <a16:creationId xmlns:a16="http://schemas.microsoft.com/office/drawing/2014/main" id="{B72A2548-29AD-C338-3D6A-21403B7EAA68}"/>
                  </a:ext>
                </a:extLst>
              </p:cNvPr>
              <p:cNvCxnSpPr>
                <a:cxnSpLocks/>
                <a:stCxn id="38" idx="2"/>
                <a:endCxn id="6" idx="0"/>
              </p:cNvCxnSpPr>
              <p:nvPr/>
            </p:nvCxnSpPr>
            <p:spPr>
              <a:xfrm rot="5400000">
                <a:off x="5370850" y="-213831"/>
                <a:ext cx="737048" cy="1890130"/>
              </a:xfrm>
              <a:prstGeom prst="bentConnector3">
                <a:avLst>
                  <a:gd name="adj1" fmla="val 19269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连接符: 肘形 47">
                <a:extLst>
                  <a:ext uri="{FF2B5EF4-FFF2-40B4-BE49-F238E27FC236}">
                    <a16:creationId xmlns:a16="http://schemas.microsoft.com/office/drawing/2014/main" id="{06A8BD12-261B-7C63-00A5-4FFD2E6CBE95}"/>
                  </a:ext>
                </a:extLst>
              </p:cNvPr>
              <p:cNvCxnSpPr>
                <a:cxnSpLocks/>
                <a:stCxn id="38" idx="2"/>
                <a:endCxn id="17" idx="0"/>
              </p:cNvCxnSpPr>
              <p:nvPr/>
            </p:nvCxnSpPr>
            <p:spPr>
              <a:xfrm rot="16200000" flipH="1">
                <a:off x="7260470" y="-213322"/>
                <a:ext cx="737048" cy="1889111"/>
              </a:xfrm>
              <a:prstGeom prst="bentConnector3">
                <a:avLst>
                  <a:gd name="adj1" fmla="val 19269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流程图: 或者 51">
                <a:extLst>
                  <a:ext uri="{FF2B5EF4-FFF2-40B4-BE49-F238E27FC236}">
                    <a16:creationId xmlns:a16="http://schemas.microsoft.com/office/drawing/2014/main" id="{BA987FC1-9AF7-3AEA-05C0-DDDD6D7792F0}"/>
                  </a:ext>
                </a:extLst>
              </p:cNvPr>
              <p:cNvSpPr/>
              <p:nvPr/>
            </p:nvSpPr>
            <p:spPr>
              <a:xfrm>
                <a:off x="6558438" y="2538952"/>
                <a:ext cx="252000" cy="252000"/>
              </a:xfrm>
              <a:prstGeom prst="flowChar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连接符: 肘形 52">
                <a:extLst>
                  <a:ext uri="{FF2B5EF4-FFF2-40B4-BE49-F238E27FC236}">
                    <a16:creationId xmlns:a16="http://schemas.microsoft.com/office/drawing/2014/main" id="{CAF8A3ED-2274-78D4-C9DF-5A66EA40CF2A}"/>
                  </a:ext>
                </a:extLst>
              </p:cNvPr>
              <p:cNvCxnSpPr>
                <a:cxnSpLocks/>
                <a:stCxn id="12" idx="2"/>
                <a:endCxn id="52" idx="1"/>
              </p:cNvCxnSpPr>
              <p:nvPr/>
            </p:nvCxnSpPr>
            <p:spPr>
              <a:xfrm rot="16200000" flipH="1">
                <a:off x="6193803" y="2174317"/>
                <a:ext cx="261792" cy="541287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连接符: 肘形 55">
                <a:extLst>
                  <a:ext uri="{FF2B5EF4-FFF2-40B4-BE49-F238E27FC236}">
                    <a16:creationId xmlns:a16="http://schemas.microsoft.com/office/drawing/2014/main" id="{B3BBAA7D-0980-95DD-042D-9193B2345D2F}"/>
                  </a:ext>
                </a:extLst>
              </p:cNvPr>
              <p:cNvCxnSpPr>
                <a:cxnSpLocks/>
                <a:stCxn id="16" idx="2"/>
                <a:endCxn id="52" idx="7"/>
              </p:cNvCxnSpPr>
              <p:nvPr/>
            </p:nvCxnSpPr>
            <p:spPr>
              <a:xfrm rot="5400000">
                <a:off x="6912772" y="2174826"/>
                <a:ext cx="261792" cy="540270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连接符: 肘形 58">
                <a:extLst>
                  <a:ext uri="{FF2B5EF4-FFF2-40B4-BE49-F238E27FC236}">
                    <a16:creationId xmlns:a16="http://schemas.microsoft.com/office/drawing/2014/main" id="{AD79B0F7-9A01-D218-2BB8-FEEDED0833A6}"/>
                  </a:ext>
                </a:extLst>
              </p:cNvPr>
              <p:cNvCxnSpPr>
                <a:cxnSpLocks/>
                <a:stCxn id="18" idx="2"/>
                <a:endCxn id="52" idx="6"/>
              </p:cNvCxnSpPr>
              <p:nvPr/>
            </p:nvCxnSpPr>
            <p:spPr>
              <a:xfrm rot="5400000">
                <a:off x="7291096" y="1382498"/>
                <a:ext cx="801796" cy="1763112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连接符: 肘形 61">
                <a:extLst>
                  <a:ext uri="{FF2B5EF4-FFF2-40B4-BE49-F238E27FC236}">
                    <a16:creationId xmlns:a16="http://schemas.microsoft.com/office/drawing/2014/main" id="{12537E56-BF39-B539-7E99-9EB1DB5EC3F2}"/>
                  </a:ext>
                </a:extLst>
              </p:cNvPr>
              <p:cNvCxnSpPr>
                <a:cxnSpLocks/>
                <a:stCxn id="7" idx="2"/>
                <a:endCxn id="52" idx="2"/>
              </p:cNvCxnSpPr>
              <p:nvPr/>
            </p:nvCxnSpPr>
            <p:spPr>
              <a:xfrm rot="16200000" flipH="1">
                <a:off x="5275475" y="1381989"/>
                <a:ext cx="801796" cy="176412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直接箭头连接符 65">
                <a:extLst>
                  <a:ext uri="{FF2B5EF4-FFF2-40B4-BE49-F238E27FC236}">
                    <a16:creationId xmlns:a16="http://schemas.microsoft.com/office/drawing/2014/main" id="{F6D69E4D-FC6F-CDED-1EFF-4F1E25EE440E}"/>
                  </a:ext>
                </a:extLst>
              </p:cNvPr>
              <p:cNvCxnSpPr>
                <a:stCxn id="52" idx="4"/>
                <a:endCxn id="30" idx="0"/>
              </p:cNvCxnSpPr>
              <p:nvPr/>
            </p:nvCxnSpPr>
            <p:spPr>
              <a:xfrm>
                <a:off x="6684438" y="2790952"/>
                <a:ext cx="0" cy="1543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箭头连接符 66">
                <a:extLst>
                  <a:ext uri="{FF2B5EF4-FFF2-40B4-BE49-F238E27FC236}">
                    <a16:creationId xmlns:a16="http://schemas.microsoft.com/office/drawing/2014/main" id="{B4CD8DE2-13BE-A111-A92F-D80226706309}"/>
                  </a:ext>
                </a:extLst>
              </p:cNvPr>
              <p:cNvCxnSpPr>
                <a:cxnSpLocks/>
                <a:stCxn id="30" idx="2"/>
                <a:endCxn id="69" idx="0"/>
              </p:cNvCxnSpPr>
              <p:nvPr/>
            </p:nvCxnSpPr>
            <p:spPr>
              <a:xfrm flipH="1">
                <a:off x="6684345" y="3108860"/>
                <a:ext cx="93" cy="17322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399DA96D-8479-19C1-1CBD-A9CDC3FBEFE4}"/>
                  </a:ext>
                </a:extLst>
              </p:cNvPr>
              <p:cNvSpPr txBox="1"/>
              <p:nvPr/>
            </p:nvSpPr>
            <p:spPr>
              <a:xfrm>
                <a:off x="6361179" y="328208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</a:rPr>
                  <a:t>输出</a:t>
                </a:r>
              </a:p>
            </p:txBody>
          </p:sp>
          <p:cxnSp>
            <p:nvCxnSpPr>
              <p:cNvPr id="72" name="直接箭头连接符 71">
                <a:extLst>
                  <a:ext uri="{FF2B5EF4-FFF2-40B4-BE49-F238E27FC236}">
                    <a16:creationId xmlns:a16="http://schemas.microsoft.com/office/drawing/2014/main" id="{9546FBBE-60F3-7613-3527-39BB86CA7E18}"/>
                  </a:ext>
                </a:extLst>
              </p:cNvPr>
              <p:cNvCxnSpPr>
                <a:cxnSpLocks/>
                <a:stCxn id="6" idx="2"/>
                <a:endCxn id="7" idx="0"/>
              </p:cNvCxnSpPr>
              <p:nvPr/>
            </p:nvCxnSpPr>
            <p:spPr>
              <a:xfrm>
                <a:off x="4794309" y="1561153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10338A42-3932-8E36-6AD5-E7F5206A24D5}"/>
                  </a:ext>
                </a:extLst>
              </p:cNvPr>
              <p:cNvCxnSpPr>
                <a:cxnSpLocks/>
                <a:stCxn id="9" idx="2"/>
                <a:endCxn id="10" idx="0"/>
              </p:cNvCxnSpPr>
              <p:nvPr/>
            </p:nvCxnSpPr>
            <p:spPr>
              <a:xfrm>
                <a:off x="6054056" y="1110245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A2107606-B9E2-A64E-CEB5-126BEEE46FFA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>
                <a:off x="6054056" y="1412248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DE410FDF-EC3D-811C-77A7-6CF658D06E5E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6054056" y="2012062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直接箭头连接符 83">
                <a:extLst>
                  <a:ext uri="{FF2B5EF4-FFF2-40B4-BE49-F238E27FC236}">
                    <a16:creationId xmlns:a16="http://schemas.microsoft.com/office/drawing/2014/main" id="{4C222B9D-87DE-1260-0509-BC99EFE4C28A}"/>
                  </a:ext>
                </a:extLst>
              </p:cNvPr>
              <p:cNvCxnSpPr>
                <a:cxnSpLocks/>
                <a:stCxn id="13" idx="2"/>
                <a:endCxn id="14" idx="0"/>
              </p:cNvCxnSpPr>
              <p:nvPr/>
            </p:nvCxnSpPr>
            <p:spPr>
              <a:xfrm>
                <a:off x="7313803" y="1110245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003BC542-6B68-4123-7F6E-4F477DBB16C0}"/>
                  </a:ext>
                </a:extLst>
              </p:cNvPr>
              <p:cNvCxnSpPr>
                <a:cxnSpLocks/>
                <a:stCxn id="14" idx="2"/>
                <a:endCxn id="15" idx="0"/>
              </p:cNvCxnSpPr>
              <p:nvPr/>
            </p:nvCxnSpPr>
            <p:spPr>
              <a:xfrm>
                <a:off x="7313803" y="1412248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直接箭头连接符 89">
                <a:extLst>
                  <a:ext uri="{FF2B5EF4-FFF2-40B4-BE49-F238E27FC236}">
                    <a16:creationId xmlns:a16="http://schemas.microsoft.com/office/drawing/2014/main" id="{1D7EAE89-E62E-D173-D8A4-027C7A0CEA2B}"/>
                  </a:ext>
                </a:extLst>
              </p:cNvPr>
              <p:cNvCxnSpPr>
                <a:cxnSpLocks/>
                <a:stCxn id="17" idx="2"/>
                <a:endCxn id="18" idx="0"/>
              </p:cNvCxnSpPr>
              <p:nvPr/>
            </p:nvCxnSpPr>
            <p:spPr>
              <a:xfrm>
                <a:off x="8573550" y="1561153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组合 164">
              <a:extLst>
                <a:ext uri="{FF2B5EF4-FFF2-40B4-BE49-F238E27FC236}">
                  <a16:creationId xmlns:a16="http://schemas.microsoft.com/office/drawing/2014/main" id="{77EF775B-80D9-0B5F-EF15-B58302625D5A}"/>
                </a:ext>
              </a:extLst>
            </p:cNvPr>
            <p:cNvGrpSpPr/>
            <p:nvPr/>
          </p:nvGrpSpPr>
          <p:grpSpPr>
            <a:xfrm>
              <a:off x="-41575" y="1648718"/>
              <a:ext cx="3568118" cy="3660724"/>
              <a:chOff x="5353982" y="179671"/>
              <a:chExt cx="3568118" cy="3660724"/>
            </a:xfrm>
          </p:grpSpPr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10DE193B-89C3-CA6E-E46B-AE53D5712AD2}"/>
                  </a:ext>
                </a:extLst>
              </p:cNvPr>
              <p:cNvGrpSpPr/>
              <p:nvPr/>
            </p:nvGrpSpPr>
            <p:grpSpPr>
              <a:xfrm>
                <a:off x="5353982" y="1299228"/>
                <a:ext cx="3568118" cy="763398"/>
                <a:chOff x="3498209" y="3131190"/>
                <a:chExt cx="3568118" cy="763398"/>
              </a:xfrm>
            </p:grpSpPr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D0E67043-B032-63DC-622A-B520B7E69BBC}"/>
                    </a:ext>
                  </a:extLst>
                </p:cNvPr>
                <p:cNvSpPr/>
                <p:nvPr/>
              </p:nvSpPr>
              <p:spPr>
                <a:xfrm>
                  <a:off x="3498209" y="3131190"/>
                  <a:ext cx="1048624" cy="461395"/>
                </a:xfrm>
                <a:prstGeom prst="rect">
                  <a:avLst/>
                </a:prstGeom>
                <a:solidFill>
                  <a:srgbClr val="DAE3F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K×K</a:t>
                  </a:r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6B33A5B7-34DE-D08C-ADF2-3A0C51D08893}"/>
                    </a:ext>
                  </a:extLst>
                </p:cNvPr>
                <p:cNvSpPr/>
                <p:nvPr/>
              </p:nvSpPr>
              <p:spPr>
                <a:xfrm>
                  <a:off x="3498209" y="3731004"/>
                  <a:ext cx="1048624" cy="16358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075770F0-E88D-7300-E9E6-638295E5548D}"/>
                    </a:ext>
                  </a:extLst>
                </p:cNvPr>
                <p:cNvSpPr/>
                <p:nvPr/>
              </p:nvSpPr>
              <p:spPr>
                <a:xfrm>
                  <a:off x="4757956" y="3131190"/>
                  <a:ext cx="1048624" cy="461395"/>
                </a:xfrm>
                <a:prstGeom prst="rect">
                  <a:avLst/>
                </a:prstGeom>
                <a:solidFill>
                  <a:srgbClr val="DAE3F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1×K</a:t>
                  </a:r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41EA3B36-575F-2D67-A3B8-D21AA39EE505}"/>
                    </a:ext>
                  </a:extLst>
                </p:cNvPr>
                <p:cNvSpPr/>
                <p:nvPr/>
              </p:nvSpPr>
              <p:spPr>
                <a:xfrm>
                  <a:off x="4757956" y="3731004"/>
                  <a:ext cx="1048624" cy="16358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2C8E1587-725F-327B-9384-7B49B3DDE2F1}"/>
                    </a:ext>
                  </a:extLst>
                </p:cNvPr>
                <p:cNvSpPr/>
                <p:nvPr/>
              </p:nvSpPr>
              <p:spPr>
                <a:xfrm>
                  <a:off x="6017703" y="3131190"/>
                  <a:ext cx="1048624" cy="461395"/>
                </a:xfrm>
                <a:prstGeom prst="rect">
                  <a:avLst/>
                </a:prstGeom>
                <a:solidFill>
                  <a:srgbClr val="DAE3F3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K×1</a:t>
                  </a:r>
                  <a:endParaRPr lang="zh-CN" altLang="en-US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69C9F3FC-D741-6019-B45E-4D6CF3F3851B}"/>
                    </a:ext>
                  </a:extLst>
                </p:cNvPr>
                <p:cNvSpPr/>
                <p:nvPr/>
              </p:nvSpPr>
              <p:spPr>
                <a:xfrm>
                  <a:off x="6017703" y="3731004"/>
                  <a:ext cx="1048624" cy="163584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C0512B9E-360C-5E67-EBEA-4736DF5F9B08}"/>
                  </a:ext>
                </a:extLst>
              </p:cNvPr>
              <p:cNvSpPr/>
              <p:nvPr/>
            </p:nvSpPr>
            <p:spPr>
              <a:xfrm>
                <a:off x="6613729" y="3134259"/>
                <a:ext cx="1048624" cy="16358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AF41EF57-03A1-AF6E-0C48-A423588A291D}"/>
                  </a:ext>
                </a:extLst>
              </p:cNvPr>
              <p:cNvSpPr txBox="1"/>
              <p:nvPr/>
            </p:nvSpPr>
            <p:spPr>
              <a:xfrm>
                <a:off x="6814782" y="347106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</a:rPr>
                  <a:t>输出</a:t>
                </a: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5C913629-4B14-08E9-DEF7-52162547BD01}"/>
                  </a:ext>
                </a:extLst>
              </p:cNvPr>
              <p:cNvSpPr txBox="1"/>
              <p:nvPr/>
            </p:nvSpPr>
            <p:spPr>
              <a:xfrm>
                <a:off x="6815292" y="179671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</a:rPr>
                  <a:t>输入</a:t>
                </a:r>
              </a:p>
            </p:txBody>
          </p:sp>
          <p:cxnSp>
            <p:nvCxnSpPr>
              <p:cNvPr id="97" name="连接符: 肘形 96">
                <a:extLst>
                  <a:ext uri="{FF2B5EF4-FFF2-40B4-BE49-F238E27FC236}">
                    <a16:creationId xmlns:a16="http://schemas.microsoft.com/office/drawing/2014/main" id="{143CAEBB-03DA-FAEA-8DFC-2405EC6EB581}"/>
                  </a:ext>
                </a:extLst>
              </p:cNvPr>
              <p:cNvCxnSpPr>
                <a:cxnSpLocks/>
                <a:stCxn id="96" idx="2"/>
                <a:endCxn id="24" idx="0"/>
              </p:cNvCxnSpPr>
              <p:nvPr/>
            </p:nvCxnSpPr>
            <p:spPr>
              <a:xfrm rot="5400000">
                <a:off x="6133264" y="294033"/>
                <a:ext cx="750225" cy="1260164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连接符: 肘形 99">
                <a:extLst>
                  <a:ext uri="{FF2B5EF4-FFF2-40B4-BE49-F238E27FC236}">
                    <a16:creationId xmlns:a16="http://schemas.microsoft.com/office/drawing/2014/main" id="{F226455D-71D8-98FC-A1DA-296FF6BF17FF}"/>
                  </a:ext>
                </a:extLst>
              </p:cNvPr>
              <p:cNvCxnSpPr>
                <a:cxnSpLocks/>
                <a:stCxn id="96" idx="2"/>
                <a:endCxn id="28" idx="0"/>
              </p:cNvCxnSpPr>
              <p:nvPr/>
            </p:nvCxnSpPr>
            <p:spPr>
              <a:xfrm rot="16200000" flipH="1">
                <a:off x="7393011" y="294450"/>
                <a:ext cx="750225" cy="1259330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1DCDFDD9-2468-B275-59B2-84ADAF4B633F}"/>
                  </a:ext>
                </a:extLst>
              </p:cNvPr>
              <p:cNvCxnSpPr>
                <a:cxnSpLocks/>
                <a:stCxn id="96" idx="2"/>
                <a:endCxn id="26" idx="0"/>
              </p:cNvCxnSpPr>
              <p:nvPr/>
            </p:nvCxnSpPr>
            <p:spPr>
              <a:xfrm flipH="1">
                <a:off x="7138041" y="549003"/>
                <a:ext cx="417" cy="75022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直接箭头连接符 105">
                <a:extLst>
                  <a:ext uri="{FF2B5EF4-FFF2-40B4-BE49-F238E27FC236}">
                    <a16:creationId xmlns:a16="http://schemas.microsoft.com/office/drawing/2014/main" id="{99005FD3-8157-9852-0E51-3BF681993086}"/>
                  </a:ext>
                </a:extLst>
              </p:cNvPr>
              <p:cNvCxnSpPr>
                <a:cxnSpLocks/>
                <a:stCxn id="24" idx="2"/>
                <a:endCxn id="25" idx="0"/>
              </p:cNvCxnSpPr>
              <p:nvPr/>
            </p:nvCxnSpPr>
            <p:spPr>
              <a:xfrm>
                <a:off x="5878294" y="1760623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接箭头连接符 108">
                <a:extLst>
                  <a:ext uri="{FF2B5EF4-FFF2-40B4-BE49-F238E27FC236}">
                    <a16:creationId xmlns:a16="http://schemas.microsoft.com/office/drawing/2014/main" id="{448F15CF-1D62-ADDC-FD6B-E32C8D035D96}"/>
                  </a:ext>
                </a:extLst>
              </p:cNvPr>
              <p:cNvCxnSpPr>
                <a:cxnSpLocks/>
                <a:stCxn id="26" idx="2"/>
                <a:endCxn id="27" idx="0"/>
              </p:cNvCxnSpPr>
              <p:nvPr/>
            </p:nvCxnSpPr>
            <p:spPr>
              <a:xfrm>
                <a:off x="7138041" y="1760623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箭头连接符 111">
                <a:extLst>
                  <a:ext uri="{FF2B5EF4-FFF2-40B4-BE49-F238E27FC236}">
                    <a16:creationId xmlns:a16="http://schemas.microsoft.com/office/drawing/2014/main" id="{1F1323C4-468F-8673-9A57-4988D439F262}"/>
                  </a:ext>
                </a:extLst>
              </p:cNvPr>
              <p:cNvCxnSpPr>
                <a:cxnSpLocks/>
                <a:stCxn id="28" idx="2"/>
                <a:endCxn id="29" idx="0"/>
              </p:cNvCxnSpPr>
              <p:nvPr/>
            </p:nvCxnSpPr>
            <p:spPr>
              <a:xfrm>
                <a:off x="8397788" y="1760623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箭头连接符 114">
                <a:extLst>
                  <a:ext uri="{FF2B5EF4-FFF2-40B4-BE49-F238E27FC236}">
                    <a16:creationId xmlns:a16="http://schemas.microsoft.com/office/drawing/2014/main" id="{30334D81-6CB9-C780-CDBE-10BE0888B106}"/>
                  </a:ext>
                </a:extLst>
              </p:cNvPr>
              <p:cNvCxnSpPr>
                <a:cxnSpLocks/>
                <a:stCxn id="27" idx="2"/>
                <a:endCxn id="121" idx="0"/>
              </p:cNvCxnSpPr>
              <p:nvPr/>
            </p:nvCxnSpPr>
            <p:spPr>
              <a:xfrm flipH="1">
                <a:off x="7137947" y="2062626"/>
                <a:ext cx="94" cy="66530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>
                <a:extLst>
                  <a:ext uri="{FF2B5EF4-FFF2-40B4-BE49-F238E27FC236}">
                    <a16:creationId xmlns:a16="http://schemas.microsoft.com/office/drawing/2014/main" id="{3EF4EE0E-01F5-A081-550A-252A1D6F51CC}"/>
                  </a:ext>
                </a:extLst>
              </p:cNvPr>
              <p:cNvCxnSpPr>
                <a:cxnSpLocks/>
                <a:stCxn id="94" idx="2"/>
                <a:endCxn id="95" idx="0"/>
              </p:cNvCxnSpPr>
              <p:nvPr/>
            </p:nvCxnSpPr>
            <p:spPr>
              <a:xfrm flipH="1">
                <a:off x="7137948" y="3297843"/>
                <a:ext cx="93" cy="17322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流程图: 或者 120">
                <a:extLst>
                  <a:ext uri="{FF2B5EF4-FFF2-40B4-BE49-F238E27FC236}">
                    <a16:creationId xmlns:a16="http://schemas.microsoft.com/office/drawing/2014/main" id="{28BE2D0F-F882-403C-DED9-61E358BCB680}"/>
                  </a:ext>
                </a:extLst>
              </p:cNvPr>
              <p:cNvSpPr/>
              <p:nvPr/>
            </p:nvSpPr>
            <p:spPr>
              <a:xfrm>
                <a:off x="7011947" y="2727935"/>
                <a:ext cx="252000" cy="252000"/>
              </a:xfrm>
              <a:prstGeom prst="flowChar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3" name="直接箭头连接符 122">
                <a:extLst>
                  <a:ext uri="{FF2B5EF4-FFF2-40B4-BE49-F238E27FC236}">
                    <a16:creationId xmlns:a16="http://schemas.microsoft.com/office/drawing/2014/main" id="{74958AB0-D793-E05A-95A2-084E24F1D4F3}"/>
                  </a:ext>
                </a:extLst>
              </p:cNvPr>
              <p:cNvCxnSpPr>
                <a:cxnSpLocks/>
                <a:stCxn id="121" idx="4"/>
                <a:endCxn id="94" idx="0"/>
              </p:cNvCxnSpPr>
              <p:nvPr/>
            </p:nvCxnSpPr>
            <p:spPr>
              <a:xfrm>
                <a:off x="7137947" y="2979935"/>
                <a:ext cx="94" cy="1543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连接符: 肘形 125">
                <a:extLst>
                  <a:ext uri="{FF2B5EF4-FFF2-40B4-BE49-F238E27FC236}">
                    <a16:creationId xmlns:a16="http://schemas.microsoft.com/office/drawing/2014/main" id="{5BA53EA2-FDAC-1793-023A-5FF9A4D61F2F}"/>
                  </a:ext>
                </a:extLst>
              </p:cNvPr>
              <p:cNvCxnSpPr>
                <a:cxnSpLocks/>
                <a:stCxn id="25" idx="2"/>
                <a:endCxn id="121" idx="2"/>
              </p:cNvCxnSpPr>
              <p:nvPr/>
            </p:nvCxnSpPr>
            <p:spPr>
              <a:xfrm rot="16200000" flipH="1">
                <a:off x="6049466" y="1891453"/>
                <a:ext cx="791309" cy="1133653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连接符: 肘形 128">
                <a:extLst>
                  <a:ext uri="{FF2B5EF4-FFF2-40B4-BE49-F238E27FC236}">
                    <a16:creationId xmlns:a16="http://schemas.microsoft.com/office/drawing/2014/main" id="{047EB3FA-E928-43BE-88B5-BE8F802696F5}"/>
                  </a:ext>
                </a:extLst>
              </p:cNvPr>
              <p:cNvCxnSpPr>
                <a:cxnSpLocks/>
                <a:stCxn id="29" idx="2"/>
                <a:endCxn id="121" idx="6"/>
              </p:cNvCxnSpPr>
              <p:nvPr/>
            </p:nvCxnSpPr>
            <p:spPr>
              <a:xfrm rot="5400000">
                <a:off x="7435214" y="1891360"/>
                <a:ext cx="791309" cy="1133841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组合 165">
              <a:extLst>
                <a:ext uri="{FF2B5EF4-FFF2-40B4-BE49-F238E27FC236}">
                  <a16:creationId xmlns:a16="http://schemas.microsoft.com/office/drawing/2014/main" id="{7ECFFFEC-8D06-6052-5A95-90E9902A8CAD}"/>
                </a:ext>
              </a:extLst>
            </p:cNvPr>
            <p:cNvGrpSpPr/>
            <p:nvPr/>
          </p:nvGrpSpPr>
          <p:grpSpPr>
            <a:xfrm>
              <a:off x="8832745" y="1633671"/>
              <a:ext cx="3568118" cy="3661123"/>
              <a:chOff x="9375513" y="179272"/>
              <a:chExt cx="3568118" cy="3661123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8DFB069-3347-44A0-2833-7C20031998AC}"/>
                  </a:ext>
                </a:extLst>
              </p:cNvPr>
              <p:cNvSpPr/>
              <p:nvPr/>
            </p:nvSpPr>
            <p:spPr>
              <a:xfrm>
                <a:off x="9375513" y="1304667"/>
                <a:ext cx="1048624" cy="461395"/>
              </a:xfrm>
              <a:prstGeom prst="rect">
                <a:avLst/>
              </a:prstGeom>
              <a:solidFill>
                <a:srgbClr val="DAE3F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K×K</a:t>
                </a:r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D7D8785-68F5-520F-1CB9-1C8EA034831F}"/>
                  </a:ext>
                </a:extLst>
              </p:cNvPr>
              <p:cNvSpPr/>
              <p:nvPr/>
            </p:nvSpPr>
            <p:spPr>
              <a:xfrm>
                <a:off x="9375513" y="1904481"/>
                <a:ext cx="1048624" cy="16358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D5FBF0EF-523B-F953-AC99-D16E373FEC5B}"/>
                  </a:ext>
                </a:extLst>
              </p:cNvPr>
              <p:cNvSpPr/>
              <p:nvPr/>
            </p:nvSpPr>
            <p:spPr>
              <a:xfrm>
                <a:off x="10640248" y="1304667"/>
                <a:ext cx="1048624" cy="461395"/>
              </a:xfrm>
              <a:prstGeom prst="rect">
                <a:avLst/>
              </a:prstGeom>
              <a:solidFill>
                <a:srgbClr val="DAE3F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1×1</a:t>
                </a:r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FA3F126-5812-5FFC-9E40-D68C49CF5E6F}"/>
                  </a:ext>
                </a:extLst>
              </p:cNvPr>
              <p:cNvSpPr/>
              <p:nvPr/>
            </p:nvSpPr>
            <p:spPr>
              <a:xfrm>
                <a:off x="10640248" y="1904481"/>
                <a:ext cx="1048624" cy="16358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D5C56A43-743C-CB01-82EC-1010D9499C34}"/>
                  </a:ext>
                </a:extLst>
              </p:cNvPr>
              <p:cNvSpPr/>
              <p:nvPr/>
            </p:nvSpPr>
            <p:spPr>
              <a:xfrm>
                <a:off x="11895007" y="1602478"/>
                <a:ext cx="1048624" cy="16358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5436652C-593F-76E0-FD79-2ADF3053BCF4}"/>
                  </a:ext>
                </a:extLst>
              </p:cNvPr>
              <p:cNvSpPr/>
              <p:nvPr/>
            </p:nvSpPr>
            <p:spPr>
              <a:xfrm>
                <a:off x="10640248" y="3134259"/>
                <a:ext cx="1048624" cy="16358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3525B1E1-8BA3-D679-35B0-9604C6BA7B62}"/>
                  </a:ext>
                </a:extLst>
              </p:cNvPr>
              <p:cNvSpPr txBox="1"/>
              <p:nvPr/>
            </p:nvSpPr>
            <p:spPr>
              <a:xfrm>
                <a:off x="10841395" y="347106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</a:rPr>
                  <a:t>输出</a:t>
                </a:r>
              </a:p>
            </p:txBody>
          </p:sp>
          <p:cxnSp>
            <p:nvCxnSpPr>
              <p:cNvPr id="134" name="直接箭头连接符 133">
                <a:extLst>
                  <a:ext uri="{FF2B5EF4-FFF2-40B4-BE49-F238E27FC236}">
                    <a16:creationId xmlns:a16="http://schemas.microsoft.com/office/drawing/2014/main" id="{D1B3809D-A2DF-D13F-6508-126564D25A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4560" y="3297843"/>
                <a:ext cx="1" cy="17322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" name="流程图: 或者 134">
                <a:extLst>
                  <a:ext uri="{FF2B5EF4-FFF2-40B4-BE49-F238E27FC236}">
                    <a16:creationId xmlns:a16="http://schemas.microsoft.com/office/drawing/2014/main" id="{BD3F6E9C-372A-0AA7-2241-5E1C0808E43B}"/>
                  </a:ext>
                </a:extLst>
              </p:cNvPr>
              <p:cNvSpPr/>
              <p:nvPr/>
            </p:nvSpPr>
            <p:spPr>
              <a:xfrm>
                <a:off x="11038560" y="2727935"/>
                <a:ext cx="252000" cy="252000"/>
              </a:xfrm>
              <a:prstGeom prst="flowChar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36" name="直接箭头连接符 135">
                <a:extLst>
                  <a:ext uri="{FF2B5EF4-FFF2-40B4-BE49-F238E27FC236}">
                    <a16:creationId xmlns:a16="http://schemas.microsoft.com/office/drawing/2014/main" id="{2005BA00-E091-A5C3-38E5-3E186C4D38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4560" y="2979935"/>
                <a:ext cx="0" cy="15432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" name="文本框 136">
                <a:extLst>
                  <a:ext uri="{FF2B5EF4-FFF2-40B4-BE49-F238E27FC236}">
                    <a16:creationId xmlns:a16="http://schemas.microsoft.com/office/drawing/2014/main" id="{B69797FD-C753-3F09-BEB8-55DDB5EC9940}"/>
                  </a:ext>
                </a:extLst>
              </p:cNvPr>
              <p:cNvSpPr txBox="1"/>
              <p:nvPr/>
            </p:nvSpPr>
            <p:spPr>
              <a:xfrm>
                <a:off x="10841395" y="17927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</a:rPr>
                  <a:t>输入</a:t>
                </a:r>
              </a:p>
            </p:txBody>
          </p:sp>
          <p:cxnSp>
            <p:nvCxnSpPr>
              <p:cNvPr id="138" name="直接箭头连接符 137">
                <a:extLst>
                  <a:ext uri="{FF2B5EF4-FFF2-40B4-BE49-F238E27FC236}">
                    <a16:creationId xmlns:a16="http://schemas.microsoft.com/office/drawing/2014/main" id="{9738FD6B-2DE2-45BB-2E2C-7EDE3D9C6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163268" y="548604"/>
                <a:ext cx="2585" cy="75022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箭头连接符 138">
                <a:extLst>
                  <a:ext uri="{FF2B5EF4-FFF2-40B4-BE49-F238E27FC236}">
                    <a16:creationId xmlns:a16="http://schemas.microsoft.com/office/drawing/2014/main" id="{80ED7D81-A5BF-C5E4-C872-FEAA466456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64560" y="1766062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箭头连接符 141">
                <a:extLst>
                  <a:ext uri="{FF2B5EF4-FFF2-40B4-BE49-F238E27FC236}">
                    <a16:creationId xmlns:a16="http://schemas.microsoft.com/office/drawing/2014/main" id="{22CE50CE-2BA1-7A08-28C7-3AE0A9D42C16}"/>
                  </a:ext>
                </a:extLst>
              </p:cNvPr>
              <p:cNvCxnSpPr>
                <a:cxnSpLocks/>
                <a:stCxn id="34" idx="2"/>
                <a:endCxn id="135" idx="0"/>
              </p:cNvCxnSpPr>
              <p:nvPr/>
            </p:nvCxnSpPr>
            <p:spPr>
              <a:xfrm>
                <a:off x="11164560" y="2068065"/>
                <a:ext cx="0" cy="65987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7" name="连接符: 肘形 146">
                <a:extLst>
                  <a:ext uri="{FF2B5EF4-FFF2-40B4-BE49-F238E27FC236}">
                    <a16:creationId xmlns:a16="http://schemas.microsoft.com/office/drawing/2014/main" id="{5DC87C3A-5189-61F4-6635-2AFCF1698FEA}"/>
                  </a:ext>
                </a:extLst>
              </p:cNvPr>
              <p:cNvCxnSpPr>
                <a:cxnSpLocks/>
                <a:stCxn id="137" idx="2"/>
                <a:endCxn id="31" idx="0"/>
              </p:cNvCxnSpPr>
              <p:nvPr/>
            </p:nvCxnSpPr>
            <p:spPr>
              <a:xfrm rot="5400000">
                <a:off x="10154162" y="294267"/>
                <a:ext cx="756063" cy="1264736"/>
              </a:xfrm>
              <a:prstGeom prst="bentConnector3">
                <a:avLst>
                  <a:gd name="adj1" fmla="val 50000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" name="连接符: 肘形 149">
                <a:extLst>
                  <a:ext uri="{FF2B5EF4-FFF2-40B4-BE49-F238E27FC236}">
                    <a16:creationId xmlns:a16="http://schemas.microsoft.com/office/drawing/2014/main" id="{FA4442F5-2962-A218-B10C-F2B400E5297C}"/>
                  </a:ext>
                </a:extLst>
              </p:cNvPr>
              <p:cNvCxnSpPr>
                <a:cxnSpLocks/>
                <a:stCxn id="137" idx="2"/>
                <a:endCxn id="35" idx="0"/>
              </p:cNvCxnSpPr>
              <p:nvPr/>
            </p:nvCxnSpPr>
            <p:spPr>
              <a:xfrm rot="16200000" flipH="1">
                <a:off x="11265003" y="448162"/>
                <a:ext cx="1053874" cy="1254758"/>
              </a:xfrm>
              <a:prstGeom prst="bentConnector3">
                <a:avLst>
                  <a:gd name="adj1" fmla="val 36085"/>
                </a:avLst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连接符: 肘形 153">
                <a:extLst>
                  <a:ext uri="{FF2B5EF4-FFF2-40B4-BE49-F238E27FC236}">
                    <a16:creationId xmlns:a16="http://schemas.microsoft.com/office/drawing/2014/main" id="{24412899-BE4A-601D-3567-319E524B59D4}"/>
                  </a:ext>
                </a:extLst>
              </p:cNvPr>
              <p:cNvCxnSpPr>
                <a:cxnSpLocks/>
                <a:stCxn id="35" idx="2"/>
                <a:endCxn id="135" idx="6"/>
              </p:cNvCxnSpPr>
              <p:nvPr/>
            </p:nvCxnSpPr>
            <p:spPr>
              <a:xfrm rot="5400000">
                <a:off x="11311004" y="1745619"/>
                <a:ext cx="1087873" cy="1128759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连接符: 肘形 158">
                <a:extLst>
                  <a:ext uri="{FF2B5EF4-FFF2-40B4-BE49-F238E27FC236}">
                    <a16:creationId xmlns:a16="http://schemas.microsoft.com/office/drawing/2014/main" id="{B67E7675-5556-4F07-7775-44117D7D2EC1}"/>
                  </a:ext>
                </a:extLst>
              </p:cNvPr>
              <p:cNvCxnSpPr>
                <a:cxnSpLocks/>
                <a:stCxn id="32" idx="2"/>
                <a:endCxn id="135" idx="2"/>
              </p:cNvCxnSpPr>
              <p:nvPr/>
            </p:nvCxnSpPr>
            <p:spPr>
              <a:xfrm rot="16200000" flipH="1">
                <a:off x="10076257" y="1891632"/>
                <a:ext cx="785870" cy="1138735"/>
              </a:xfrm>
              <a:prstGeom prst="bentConnector2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直接箭头连接符 161">
                <a:extLst>
                  <a:ext uri="{FF2B5EF4-FFF2-40B4-BE49-F238E27FC236}">
                    <a16:creationId xmlns:a16="http://schemas.microsoft.com/office/drawing/2014/main" id="{F977AE48-40D7-84BA-0411-EE8A7FB78F61}"/>
                  </a:ext>
                </a:extLst>
              </p:cNvPr>
              <p:cNvCxnSpPr>
                <a:cxnSpLocks/>
                <a:stCxn id="31" idx="2"/>
                <a:endCxn id="32" idx="0"/>
              </p:cNvCxnSpPr>
              <p:nvPr/>
            </p:nvCxnSpPr>
            <p:spPr>
              <a:xfrm>
                <a:off x="9899825" y="1766062"/>
                <a:ext cx="0" cy="138419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组合 179">
              <a:extLst>
                <a:ext uri="{FF2B5EF4-FFF2-40B4-BE49-F238E27FC236}">
                  <a16:creationId xmlns:a16="http://schemas.microsoft.com/office/drawing/2014/main" id="{9021F4DB-8AD7-FF34-6F99-E5D2835C4233}"/>
                </a:ext>
              </a:extLst>
            </p:cNvPr>
            <p:cNvGrpSpPr/>
            <p:nvPr/>
          </p:nvGrpSpPr>
          <p:grpSpPr>
            <a:xfrm>
              <a:off x="-29022" y="843201"/>
              <a:ext cx="9219922" cy="660835"/>
              <a:chOff x="521167" y="799383"/>
              <a:chExt cx="9219922" cy="660835"/>
            </a:xfrm>
          </p:grpSpPr>
          <p:sp>
            <p:nvSpPr>
              <p:cNvPr id="167" name="矩形 166">
                <a:extLst>
                  <a:ext uri="{FF2B5EF4-FFF2-40B4-BE49-F238E27FC236}">
                    <a16:creationId xmlns:a16="http://schemas.microsoft.com/office/drawing/2014/main" id="{C5644835-512C-BAFF-2697-3A06308B6409}"/>
                  </a:ext>
                </a:extLst>
              </p:cNvPr>
              <p:cNvSpPr/>
              <p:nvPr/>
            </p:nvSpPr>
            <p:spPr>
              <a:xfrm>
                <a:off x="521167" y="810883"/>
                <a:ext cx="9219922" cy="646456"/>
              </a:xfrm>
              <a:prstGeom prst="rect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矩形 167">
                <a:extLst>
                  <a:ext uri="{FF2B5EF4-FFF2-40B4-BE49-F238E27FC236}">
                    <a16:creationId xmlns:a16="http://schemas.microsoft.com/office/drawing/2014/main" id="{74ABD1BC-9D77-2E7B-4658-63B653C8BA50}"/>
                  </a:ext>
                </a:extLst>
              </p:cNvPr>
              <p:cNvSpPr/>
              <p:nvPr/>
            </p:nvSpPr>
            <p:spPr>
              <a:xfrm>
                <a:off x="640562" y="903414"/>
                <a:ext cx="1048624" cy="461395"/>
              </a:xfrm>
              <a:prstGeom prst="rect">
                <a:avLst/>
              </a:prstGeom>
              <a:solidFill>
                <a:srgbClr val="DAE3F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9" name="矩形 168">
                <a:extLst>
                  <a:ext uri="{FF2B5EF4-FFF2-40B4-BE49-F238E27FC236}">
                    <a16:creationId xmlns:a16="http://schemas.microsoft.com/office/drawing/2014/main" id="{3E42556E-414B-66C1-F10B-CEDEF6DF507A}"/>
                  </a:ext>
                </a:extLst>
              </p:cNvPr>
              <p:cNvSpPr/>
              <p:nvPr/>
            </p:nvSpPr>
            <p:spPr>
              <a:xfrm>
                <a:off x="5254801" y="1052319"/>
                <a:ext cx="1048624" cy="16358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0898C307-023F-1146-CA0F-22FD3D1AB089}"/>
                  </a:ext>
                </a:extLst>
              </p:cNvPr>
              <p:cNvSpPr/>
              <p:nvPr/>
            </p:nvSpPr>
            <p:spPr>
              <a:xfrm>
                <a:off x="2734369" y="903414"/>
                <a:ext cx="1048624" cy="46139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AVG</a:t>
                </a:r>
                <a:endParaRPr lang="zh-CN" altLang="en-US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D8E5000B-310D-9383-7307-5F902EC2D8EE}"/>
                  </a:ext>
                </a:extLst>
              </p:cNvPr>
              <p:cNvSpPr/>
              <p:nvPr/>
            </p:nvSpPr>
            <p:spPr>
              <a:xfrm>
                <a:off x="7798806" y="1052319"/>
                <a:ext cx="1048624" cy="16358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0ABF0DA6-79AC-84A1-CA08-EA8EB61DF85B}"/>
                  </a:ext>
                </a:extLst>
              </p:cNvPr>
              <p:cNvSpPr txBox="1"/>
              <p:nvPr/>
            </p:nvSpPr>
            <p:spPr>
              <a:xfrm>
                <a:off x="1689186" y="949445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</a:rPr>
                  <a:t>卷积层</a:t>
                </a:r>
              </a:p>
            </p:txBody>
          </p:sp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6D7FECE7-03BA-DD76-538D-8E20BC0C9C13}"/>
                  </a:ext>
                </a:extLst>
              </p:cNvPr>
              <p:cNvSpPr txBox="1"/>
              <p:nvPr/>
            </p:nvSpPr>
            <p:spPr>
              <a:xfrm>
                <a:off x="3782993" y="949445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</a:rPr>
                  <a:t>平均池化层</a:t>
                </a:r>
              </a:p>
            </p:txBody>
          </p:sp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E3FC0681-AC56-9E39-8FBF-FF304B8333DE}"/>
                  </a:ext>
                </a:extLst>
              </p:cNvPr>
              <p:cNvSpPr txBox="1"/>
              <p:nvPr/>
            </p:nvSpPr>
            <p:spPr>
              <a:xfrm>
                <a:off x="6321679" y="949445"/>
                <a:ext cx="1338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</a:rPr>
                  <a:t>批归一化层</a:t>
                </a:r>
              </a:p>
            </p:txBody>
          </p:sp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988A17A7-CE92-AADA-89CC-6F739418BCAB}"/>
                  </a:ext>
                </a:extLst>
              </p:cNvPr>
              <p:cNvSpPr txBox="1"/>
              <p:nvPr/>
            </p:nvSpPr>
            <p:spPr>
              <a:xfrm>
                <a:off x="8863926" y="949445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>
                    <a:latin typeface="宋体" panose="02010600030101010101" pitchFamily="2" charset="-122"/>
                    <a:ea typeface="宋体" panose="02010600030101010101" pitchFamily="2" charset="-122"/>
                  </a:rPr>
                  <a:t>激活层</a:t>
                </a:r>
              </a:p>
            </p:txBody>
          </p:sp>
          <p:cxnSp>
            <p:nvCxnSpPr>
              <p:cNvPr id="177" name="直接连接符 176">
                <a:extLst>
                  <a:ext uri="{FF2B5EF4-FFF2-40B4-BE49-F238E27FC236}">
                    <a16:creationId xmlns:a16="http://schemas.microsoft.com/office/drawing/2014/main" id="{14203B94-E9A9-45CE-B20A-8B61DD8AEE1C}"/>
                  </a:ext>
                </a:extLst>
              </p:cNvPr>
              <p:cNvCxnSpPr/>
              <p:nvPr/>
            </p:nvCxnSpPr>
            <p:spPr>
              <a:xfrm>
                <a:off x="2583601" y="810883"/>
                <a:ext cx="0" cy="64645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>
                <a:extLst>
                  <a:ext uri="{FF2B5EF4-FFF2-40B4-BE49-F238E27FC236}">
                    <a16:creationId xmlns:a16="http://schemas.microsoft.com/office/drawing/2014/main" id="{3FF69D2C-605F-8FD2-5B37-59A7D200BC60}"/>
                  </a:ext>
                </a:extLst>
              </p:cNvPr>
              <p:cNvCxnSpPr/>
              <p:nvPr/>
            </p:nvCxnSpPr>
            <p:spPr>
              <a:xfrm>
                <a:off x="5108256" y="799383"/>
                <a:ext cx="0" cy="64645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18BCE216-84C3-8767-1941-5962AC8465AB}"/>
                  </a:ext>
                </a:extLst>
              </p:cNvPr>
              <p:cNvCxnSpPr/>
              <p:nvPr/>
            </p:nvCxnSpPr>
            <p:spPr>
              <a:xfrm>
                <a:off x="7650168" y="813762"/>
                <a:ext cx="0" cy="646456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8EBAFDD3-8490-E7F1-437E-4F3A59EA4795}"/>
                </a:ext>
              </a:extLst>
            </p:cNvPr>
            <p:cNvSpPr/>
            <p:nvPr/>
          </p:nvSpPr>
          <p:spPr>
            <a:xfrm>
              <a:off x="-160117" y="722187"/>
              <a:ext cx="12685672" cy="4921599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12B7A06E-4157-09D4-9F6F-D4462BD2571F}"/>
                </a:ext>
              </a:extLst>
            </p:cNvPr>
            <p:cNvCxnSpPr>
              <a:cxnSpLocks/>
            </p:cNvCxnSpPr>
            <p:nvPr/>
          </p:nvCxnSpPr>
          <p:spPr>
            <a:xfrm>
              <a:off x="3645257" y="1489657"/>
              <a:ext cx="0" cy="4140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574FFAAF-E52B-2A3D-F0E8-EA6B15E0CE1F}"/>
                </a:ext>
              </a:extLst>
            </p:cNvPr>
            <p:cNvCxnSpPr>
              <a:cxnSpLocks/>
            </p:cNvCxnSpPr>
            <p:nvPr/>
          </p:nvCxnSpPr>
          <p:spPr>
            <a:xfrm>
              <a:off x="8721996" y="1501157"/>
              <a:ext cx="0" cy="4140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07CF2EAF-C112-896A-1B52-81142F3C677E}"/>
                </a:ext>
              </a:extLst>
            </p:cNvPr>
            <p:cNvSpPr txBox="1"/>
            <p:nvPr/>
          </p:nvSpPr>
          <p:spPr>
            <a:xfrm>
              <a:off x="1095565" y="5243676"/>
              <a:ext cx="12893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(a)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ACNet</a:t>
              </a:r>
              <a:endPara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AB1E111C-0582-913C-2E2E-C93E87F86BDC}"/>
                </a:ext>
              </a:extLst>
            </p:cNvPr>
            <p:cNvSpPr txBox="1"/>
            <p:nvPr/>
          </p:nvSpPr>
          <p:spPr>
            <a:xfrm>
              <a:off x="5633333" y="5243676"/>
              <a:ext cx="10903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(b)</a:t>
              </a:r>
              <a:r>
                <a:rPr lang="zh-CN" altLang="en-US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DBB</a:t>
              </a:r>
              <a:endPara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07713AAB-B1EB-1AA4-8E76-00145ACD4FD1}"/>
                </a:ext>
              </a:extLst>
            </p:cNvPr>
            <p:cNvSpPr txBox="1"/>
            <p:nvPr/>
          </p:nvSpPr>
          <p:spPr>
            <a:xfrm>
              <a:off x="9844392" y="5243676"/>
              <a:ext cx="15584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(c) RepVGG</a:t>
              </a:r>
              <a:endParaRPr lang="zh-CN" altLang="en-US" sz="2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6742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D8D40DD-1EDE-33F3-7EE1-8113DB9AE250}"/>
              </a:ext>
            </a:extLst>
          </p:cNvPr>
          <p:cNvSpPr/>
          <p:nvPr/>
        </p:nvSpPr>
        <p:spPr>
          <a:xfrm>
            <a:off x="-6208579" y="848022"/>
            <a:ext cx="18906662" cy="3693833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77A2BB2C-A4D6-23E2-34B9-F983BC06D1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561" t="34355" r="40071" b="22866"/>
          <a:stretch/>
        </p:blipFill>
        <p:spPr>
          <a:xfrm>
            <a:off x="-6134727" y="1006679"/>
            <a:ext cx="3166919" cy="307876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566369C-30C2-CC83-CBDB-88A5BCD372F9}"/>
              </a:ext>
            </a:extLst>
          </p:cNvPr>
          <p:cNvSpPr/>
          <p:nvPr/>
        </p:nvSpPr>
        <p:spPr>
          <a:xfrm>
            <a:off x="-6074340" y="1178256"/>
            <a:ext cx="3080654" cy="931653"/>
          </a:xfrm>
          <a:prstGeom prst="rect">
            <a:avLst/>
          </a:prstGeom>
          <a:noFill/>
          <a:ln w="31750">
            <a:solidFill>
              <a:schemeClr val="accent5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6B091C4-F35F-7DCB-6A0D-4076DB7954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248499"/>
              </p:ext>
            </p:extLst>
          </p:nvPr>
        </p:nvGraphicFramePr>
        <p:xfrm>
          <a:off x="-2618983" y="1250059"/>
          <a:ext cx="2592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33702907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928834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1024217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933367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1684407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77347805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2069242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1140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4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453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023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48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074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252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737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31385"/>
                  </a:ext>
                </a:extLst>
              </a:tr>
            </a:tbl>
          </a:graphicData>
        </a:graphic>
      </p:graphicFrame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A5E07E5-EF05-D0B7-8AAE-EBE53CC66620}"/>
              </a:ext>
            </a:extLst>
          </p:cNvPr>
          <p:cNvCxnSpPr>
            <a:cxnSpLocks/>
          </p:cNvCxnSpPr>
          <p:nvPr/>
        </p:nvCxnSpPr>
        <p:spPr>
          <a:xfrm>
            <a:off x="-2993686" y="2109909"/>
            <a:ext cx="374703" cy="1732150"/>
          </a:xfrm>
          <a:prstGeom prst="line">
            <a:avLst/>
          </a:prstGeom>
          <a:ln w="317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6167B2C-96C3-6C9A-18F4-D68DE02F7B62}"/>
              </a:ext>
            </a:extLst>
          </p:cNvPr>
          <p:cNvCxnSpPr>
            <a:cxnSpLocks/>
          </p:cNvCxnSpPr>
          <p:nvPr/>
        </p:nvCxnSpPr>
        <p:spPr>
          <a:xfrm>
            <a:off x="-2993686" y="1178256"/>
            <a:ext cx="374703" cy="71803"/>
          </a:xfrm>
          <a:prstGeom prst="line">
            <a:avLst/>
          </a:prstGeom>
          <a:ln w="31750">
            <a:solidFill>
              <a:srgbClr val="5B9BD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形 18">
            <a:extLst>
              <a:ext uri="{FF2B5EF4-FFF2-40B4-BE49-F238E27FC236}">
                <a16:creationId xmlns:a16="http://schemas.microsoft.com/office/drawing/2014/main" id="{AB47CE18-47C3-BF68-719E-6282B4C38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561" t="34355" r="40071" b="22866"/>
          <a:stretch/>
        </p:blipFill>
        <p:spPr>
          <a:xfrm>
            <a:off x="147355" y="1006679"/>
            <a:ext cx="3166919" cy="307876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F1C877E4-6C2F-CFD2-0B76-C40908E75766}"/>
              </a:ext>
            </a:extLst>
          </p:cNvPr>
          <p:cNvSpPr/>
          <p:nvPr/>
        </p:nvSpPr>
        <p:spPr>
          <a:xfrm>
            <a:off x="207742" y="1178256"/>
            <a:ext cx="3080654" cy="931653"/>
          </a:xfrm>
          <a:prstGeom prst="rect">
            <a:avLst/>
          </a:prstGeom>
          <a:noFill/>
          <a:ln w="3175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AAEB497F-1AAF-B815-B8C1-F6DF4AAD5B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14988"/>
              </p:ext>
            </p:extLst>
          </p:nvPr>
        </p:nvGraphicFramePr>
        <p:xfrm>
          <a:off x="3663099" y="1250059"/>
          <a:ext cx="2592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33702907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928834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1024217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933367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1684407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77347805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2069242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1140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4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453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023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48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074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252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737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31385"/>
                  </a:ext>
                </a:extLst>
              </a:tr>
            </a:tbl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B5A53FD-B331-3410-FA3B-C662BCD3B276}"/>
              </a:ext>
            </a:extLst>
          </p:cNvPr>
          <p:cNvCxnSpPr>
            <a:cxnSpLocks/>
          </p:cNvCxnSpPr>
          <p:nvPr/>
        </p:nvCxnSpPr>
        <p:spPr>
          <a:xfrm>
            <a:off x="3288396" y="2109909"/>
            <a:ext cx="374703" cy="1732150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78D668A9-7B85-1A37-9DDB-A7F5C90DA5D3}"/>
              </a:ext>
            </a:extLst>
          </p:cNvPr>
          <p:cNvCxnSpPr>
            <a:cxnSpLocks/>
          </p:cNvCxnSpPr>
          <p:nvPr/>
        </p:nvCxnSpPr>
        <p:spPr>
          <a:xfrm>
            <a:off x="3288396" y="1178256"/>
            <a:ext cx="374703" cy="71803"/>
          </a:xfrm>
          <a:prstGeom prst="line">
            <a:avLst/>
          </a:prstGeom>
          <a:ln w="317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形 24">
            <a:extLst>
              <a:ext uri="{FF2B5EF4-FFF2-40B4-BE49-F238E27FC236}">
                <a16:creationId xmlns:a16="http://schemas.microsoft.com/office/drawing/2014/main" id="{1AB07CCA-0B8D-16D7-51C7-C0574F189F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8561" t="34355" r="40071" b="22866"/>
          <a:stretch/>
        </p:blipFill>
        <p:spPr>
          <a:xfrm>
            <a:off x="6429437" y="1006679"/>
            <a:ext cx="3166919" cy="3078760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8E99F6B9-8278-3817-FFF4-CC8E29358A24}"/>
              </a:ext>
            </a:extLst>
          </p:cNvPr>
          <p:cNvSpPr/>
          <p:nvPr/>
        </p:nvSpPr>
        <p:spPr>
          <a:xfrm>
            <a:off x="6489824" y="1178256"/>
            <a:ext cx="3080654" cy="931653"/>
          </a:xfrm>
          <a:prstGeom prst="rect">
            <a:avLst/>
          </a:prstGeom>
          <a:noFill/>
          <a:ln w="317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4960CAE7-2C4E-48C4-32A5-664E3BD4F1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746873"/>
              </p:ext>
            </p:extLst>
          </p:nvPr>
        </p:nvGraphicFramePr>
        <p:xfrm>
          <a:off x="9945181" y="1250059"/>
          <a:ext cx="2592000" cy="259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4000">
                  <a:extLst>
                    <a:ext uri="{9D8B030D-6E8A-4147-A177-3AD203B41FA5}">
                      <a16:colId xmlns:a16="http://schemas.microsoft.com/office/drawing/2014/main" val="2337029077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928834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210242172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62933367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16844073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77347805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2069242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1114092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247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14532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40238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348048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3307499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822523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737441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31385"/>
                  </a:ext>
                </a:extLst>
              </a:tr>
            </a:tbl>
          </a:graphicData>
        </a:graphic>
      </p:graphicFrame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58071F4-F41A-7786-1346-E07A4BAB9B3F}"/>
              </a:ext>
            </a:extLst>
          </p:cNvPr>
          <p:cNvCxnSpPr>
            <a:cxnSpLocks/>
          </p:cNvCxnSpPr>
          <p:nvPr/>
        </p:nvCxnSpPr>
        <p:spPr>
          <a:xfrm>
            <a:off x="9570478" y="2109909"/>
            <a:ext cx="374703" cy="1732150"/>
          </a:xfrm>
          <a:prstGeom prst="line">
            <a:avLst/>
          </a:prstGeom>
          <a:ln w="317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ABEF617-0B42-AF66-5FA0-0464766817EC}"/>
              </a:ext>
            </a:extLst>
          </p:cNvPr>
          <p:cNvCxnSpPr>
            <a:cxnSpLocks/>
          </p:cNvCxnSpPr>
          <p:nvPr/>
        </p:nvCxnSpPr>
        <p:spPr>
          <a:xfrm>
            <a:off x="9570478" y="1178256"/>
            <a:ext cx="374703" cy="71803"/>
          </a:xfrm>
          <a:prstGeom prst="line">
            <a:avLst/>
          </a:prstGeom>
          <a:ln w="317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E41E9156-C168-C0A9-E059-B7E03FA0B89E}"/>
              </a:ext>
            </a:extLst>
          </p:cNvPr>
          <p:cNvCxnSpPr>
            <a:cxnSpLocks/>
          </p:cNvCxnSpPr>
          <p:nvPr/>
        </p:nvCxnSpPr>
        <p:spPr>
          <a:xfrm>
            <a:off x="11241157" y="1250059"/>
            <a:ext cx="0" cy="32322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FB52FEF-28F7-D656-247A-E33C5AAE425F}"/>
              </a:ext>
            </a:extLst>
          </p:cNvPr>
          <p:cNvCxnSpPr>
            <a:cxnSpLocks/>
            <a:stCxn id="27" idx="0"/>
          </p:cNvCxnSpPr>
          <p:nvPr/>
        </p:nvCxnSpPr>
        <p:spPr>
          <a:xfrm flipH="1">
            <a:off x="9945157" y="1250059"/>
            <a:ext cx="129602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E5F01016-D211-F426-6191-31CADE7FAD13}"/>
              </a:ext>
            </a:extLst>
          </p:cNvPr>
          <p:cNvCxnSpPr>
            <a:cxnSpLocks/>
          </p:cNvCxnSpPr>
          <p:nvPr/>
        </p:nvCxnSpPr>
        <p:spPr>
          <a:xfrm flipH="1">
            <a:off x="9945133" y="1573281"/>
            <a:ext cx="129602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B493E55-B8C6-B916-A558-A6F612B5EBBA}"/>
              </a:ext>
            </a:extLst>
          </p:cNvPr>
          <p:cNvCxnSpPr>
            <a:cxnSpLocks/>
          </p:cNvCxnSpPr>
          <p:nvPr/>
        </p:nvCxnSpPr>
        <p:spPr>
          <a:xfrm flipH="1">
            <a:off x="9945109" y="1250059"/>
            <a:ext cx="24" cy="32322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EDBD8655-2A34-0327-D893-85C048B63E43}"/>
              </a:ext>
            </a:extLst>
          </p:cNvPr>
          <p:cNvSpPr txBox="1"/>
          <p:nvPr/>
        </p:nvSpPr>
        <p:spPr>
          <a:xfrm>
            <a:off x="9990427" y="856695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剪</a:t>
            </a:r>
            <a:r>
              <a:rPr lang="en-US" altLang="zh-CN" sz="2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46153AF-7FEE-8518-F9A0-1C2115DC9195}"/>
              </a:ext>
            </a:extLst>
          </p:cNvPr>
          <p:cNvCxnSpPr>
            <a:cxnSpLocks/>
          </p:cNvCxnSpPr>
          <p:nvPr/>
        </p:nvCxnSpPr>
        <p:spPr>
          <a:xfrm>
            <a:off x="114916" y="836599"/>
            <a:ext cx="0" cy="370525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E17991D4-7EF6-C5EA-529A-C738E5450CF1}"/>
              </a:ext>
            </a:extLst>
          </p:cNvPr>
          <p:cNvCxnSpPr>
            <a:cxnSpLocks/>
          </p:cNvCxnSpPr>
          <p:nvPr/>
        </p:nvCxnSpPr>
        <p:spPr>
          <a:xfrm>
            <a:off x="6366665" y="831831"/>
            <a:ext cx="0" cy="371002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EFA07D24-129F-9B5F-967F-74C66A9B4FF7}"/>
              </a:ext>
            </a:extLst>
          </p:cNvPr>
          <p:cNvSpPr txBox="1"/>
          <p:nvPr/>
        </p:nvSpPr>
        <p:spPr>
          <a:xfrm>
            <a:off x="-4746901" y="4010041"/>
            <a:ext cx="30812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3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）结构化剪枝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103289F-517E-F51A-D28E-B9EB70B7110E}"/>
              </a:ext>
            </a:extLst>
          </p:cNvPr>
          <p:cNvSpPr txBox="1"/>
          <p:nvPr/>
        </p:nvSpPr>
        <p:spPr>
          <a:xfrm>
            <a:off x="1602713" y="3999039"/>
            <a:ext cx="34547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3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）非结构化剪枝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F1D3061-3BAC-97A2-572A-B1427EDED330}"/>
              </a:ext>
            </a:extLst>
          </p:cNvPr>
          <p:cNvSpPr txBox="1"/>
          <p:nvPr/>
        </p:nvSpPr>
        <p:spPr>
          <a:xfrm>
            <a:off x="7824196" y="4010041"/>
            <a:ext cx="343395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3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3000" b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）半结构化剪枝</a:t>
            </a:r>
          </a:p>
        </p:txBody>
      </p:sp>
    </p:spTree>
    <p:extLst>
      <p:ext uri="{BB962C8B-B14F-4D97-AF65-F5344CB8AC3E}">
        <p14:creationId xmlns:p14="http://schemas.microsoft.com/office/powerpoint/2010/main" val="1477287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0EDC21-6922-F377-B574-F7A5A0CE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30737" cy="221761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43D929-21D4-CA8B-4952-8DC21BB14468}"/>
              </a:ext>
            </a:extLst>
          </p:cNvPr>
          <p:cNvGrpSpPr/>
          <p:nvPr/>
        </p:nvGrpSpPr>
        <p:grpSpPr>
          <a:xfrm>
            <a:off x="1563329" y="2758147"/>
            <a:ext cx="7170173" cy="3305877"/>
            <a:chOff x="1563329" y="2758147"/>
            <a:chExt cx="7170173" cy="33058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A8046EFE-DB50-0525-3C90-A2097902421E}"/>
                    </a:ext>
                  </a:extLst>
                </p:cNvPr>
                <p:cNvSpPr/>
                <p:nvPr/>
              </p:nvSpPr>
              <p:spPr>
                <a:xfrm>
                  <a:off x="1563329" y="4323736"/>
                  <a:ext cx="1386348" cy="845574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搜索空间</a:t>
                  </a:r>
                  <a:endParaRPr lang="en-US" altLang="zh-CN" sz="20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A8046EFE-DB50-0525-3C90-A20979024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3329" y="4323736"/>
                  <a:ext cx="1386348" cy="845574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5CDA51F-9636-06FE-EF35-A09F069B41EA}"/>
                </a:ext>
              </a:extLst>
            </p:cNvPr>
            <p:cNvSpPr/>
            <p:nvPr/>
          </p:nvSpPr>
          <p:spPr>
            <a:xfrm>
              <a:off x="4331110" y="4323736"/>
              <a:ext cx="1386348" cy="845574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搜索策略</a:t>
              </a:r>
              <a:endParaRPr lang="en-US" altLang="zh-CN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A18FCE7-7453-8670-FE12-912474745EFC}"/>
                </a:ext>
              </a:extLst>
            </p:cNvPr>
            <p:cNvSpPr/>
            <p:nvPr/>
          </p:nvSpPr>
          <p:spPr>
            <a:xfrm>
              <a:off x="6931742" y="4323736"/>
              <a:ext cx="1386348" cy="845574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性能预估策略</a:t>
              </a:r>
              <a:endParaRPr lang="en-US" altLang="zh-CN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9" name="连接符: 曲线 8">
              <a:extLst>
                <a:ext uri="{FF2B5EF4-FFF2-40B4-BE49-F238E27FC236}">
                  <a16:creationId xmlns:a16="http://schemas.microsoft.com/office/drawing/2014/main" id="{270EDB94-4356-B2E4-1ADF-8EE94EAB94C5}"/>
                </a:ext>
              </a:extLst>
            </p:cNvPr>
            <p:cNvCxnSpPr>
              <a:stCxn id="6" idx="0"/>
              <a:endCxn id="7" idx="0"/>
            </p:cNvCxnSpPr>
            <p:nvPr/>
          </p:nvCxnSpPr>
          <p:spPr>
            <a:xfrm rot="5400000" flipH="1" flipV="1">
              <a:off x="6324600" y="3023420"/>
              <a:ext cx="12700" cy="2600632"/>
            </a:xfrm>
            <a:prstGeom prst="curvedConnector3">
              <a:avLst>
                <a:gd name="adj1" fmla="val 2574197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5EBDC653-9D21-6CD0-0E87-52F4F64DE95A}"/>
                </a:ext>
              </a:extLst>
            </p:cNvPr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6324600" y="3868994"/>
              <a:ext cx="12700" cy="2600632"/>
            </a:xfrm>
            <a:prstGeom prst="curvedConnector3">
              <a:avLst>
                <a:gd name="adj1" fmla="val 2341929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ECA9449-EB27-9D55-7915-01672BE119B8}"/>
                    </a:ext>
                  </a:extLst>
                </p:cNvPr>
                <p:cNvSpPr txBox="1"/>
                <p:nvPr/>
              </p:nvSpPr>
              <p:spPr>
                <a:xfrm>
                  <a:off x="4978502" y="3584791"/>
                  <a:ext cx="27048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8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神经网络架构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zh-CN" altLang="en-US" sz="18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a14:m>
                  <a:endParaRPr lang="zh-CN" altLang="en-US" sz="18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ECA9449-EB27-9D55-7915-01672BE11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78502" y="3584791"/>
                  <a:ext cx="2704895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1475" b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438BBEF-5338-14BF-81F7-6996C7C17C70}"/>
                    </a:ext>
                  </a:extLst>
                </p:cNvPr>
                <p:cNvSpPr txBox="1"/>
                <p:nvPr/>
              </p:nvSpPr>
              <p:spPr>
                <a:xfrm>
                  <a:off x="5087681" y="5531577"/>
                  <a:ext cx="27048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>
                      <a:latin typeface="宋体" panose="02010600030101010101" pitchFamily="2" charset="-122"/>
                      <a:ea typeface="宋体" panose="02010600030101010101" pitchFamily="2" charset="-122"/>
                    </a:rPr>
                    <a:t>架构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a14:m>
                  <a:r>
                    <a:rPr lang="zh-CN" altLang="en-US" sz="18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的性能预估</a:t>
                  </a: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438BBEF-5338-14BF-81F7-6996C7C1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7681" y="5531577"/>
                  <a:ext cx="270489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1475" b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4961308-7CB5-7436-6F3D-60E4608A300F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2949677" y="4746523"/>
              <a:ext cx="13814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36DBB51-4B63-01A3-AF15-5627AE2D75FA}"/>
                </a:ext>
              </a:extLst>
            </p:cNvPr>
            <p:cNvSpPr/>
            <p:nvPr/>
          </p:nvSpPr>
          <p:spPr>
            <a:xfrm>
              <a:off x="3640393" y="3429000"/>
              <a:ext cx="5093109" cy="2635024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53906EB-B154-FCD9-46E0-D46F43FF5ABC}"/>
                </a:ext>
              </a:extLst>
            </p:cNvPr>
            <p:cNvSpPr txBox="1"/>
            <p:nvPr/>
          </p:nvSpPr>
          <p:spPr>
            <a:xfrm>
              <a:off x="3553306" y="2758147"/>
              <a:ext cx="29546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一次性方法：</a:t>
              </a:r>
              <a:endParaRPr lang="en-US" altLang="zh-CN" b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r>
                <a:rPr lang="zh-CN" altLang="en-US" b="1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联合学习架构的组成和权重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B7811-8F02-10C7-9CC9-A882E9CD3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17284" r="6083" b="20117"/>
          <a:stretch/>
        </p:blipFill>
        <p:spPr bwMode="auto">
          <a:xfrm>
            <a:off x="6795813" y="433710"/>
            <a:ext cx="6037008" cy="246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45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0EDC21-6922-F377-B574-F7A5A0CE6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30737" cy="2217612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3043D929-21D4-CA8B-4952-8DC21BB14468}"/>
              </a:ext>
            </a:extLst>
          </p:cNvPr>
          <p:cNvGrpSpPr/>
          <p:nvPr/>
        </p:nvGrpSpPr>
        <p:grpSpPr>
          <a:xfrm>
            <a:off x="2524868" y="3641353"/>
            <a:ext cx="5020222" cy="2202994"/>
            <a:chOff x="2524868" y="3641353"/>
            <a:chExt cx="5020222" cy="22029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A8046EFE-DB50-0525-3C90-A2097902421E}"/>
                    </a:ext>
                  </a:extLst>
                </p:cNvPr>
                <p:cNvSpPr/>
                <p:nvPr/>
              </p:nvSpPr>
              <p:spPr>
                <a:xfrm>
                  <a:off x="2524868" y="4323736"/>
                  <a:ext cx="1386348" cy="845574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0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搜索空间</a:t>
                  </a:r>
                  <a:endParaRPr lang="en-US" altLang="zh-CN" sz="20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zh-CN" altLang="en-US" sz="2000"/>
                </a:p>
              </p:txBody>
            </p:sp>
          </mc:Choice>
          <mc:Fallback xmlns="">
            <p:sp>
              <p:nvSpPr>
                <p:cNvPr id="5" name="矩形: 圆角 4">
                  <a:extLst>
                    <a:ext uri="{FF2B5EF4-FFF2-40B4-BE49-F238E27FC236}">
                      <a16:creationId xmlns:a16="http://schemas.microsoft.com/office/drawing/2014/main" id="{A8046EFE-DB50-0525-3C90-A209790242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4868" y="4323736"/>
                  <a:ext cx="1386348" cy="845574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45CDA51F-9636-06FE-EF35-A09F069B41EA}"/>
                </a:ext>
              </a:extLst>
            </p:cNvPr>
            <p:cNvSpPr/>
            <p:nvPr/>
          </p:nvSpPr>
          <p:spPr>
            <a:xfrm>
              <a:off x="4331110" y="4323736"/>
              <a:ext cx="1386348" cy="845574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搜索策略</a:t>
              </a:r>
              <a:endParaRPr lang="en-US" altLang="zh-CN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5A18FCE7-7453-8670-FE12-912474745EFC}"/>
                </a:ext>
              </a:extLst>
            </p:cNvPr>
            <p:cNvSpPr/>
            <p:nvPr/>
          </p:nvSpPr>
          <p:spPr>
            <a:xfrm>
              <a:off x="6158742" y="4323736"/>
              <a:ext cx="1386348" cy="845574"/>
            </a:xfrm>
            <a:prstGeom prst="round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>
                  <a:latin typeface="宋体" panose="02010600030101010101" pitchFamily="2" charset="-122"/>
                  <a:ea typeface="宋体" panose="02010600030101010101" pitchFamily="2" charset="-122"/>
                </a:rPr>
                <a:t>性能预估策略</a:t>
              </a:r>
              <a:endParaRPr lang="en-US" altLang="zh-CN" sz="20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9" name="连接符: 曲线 8">
              <a:extLst>
                <a:ext uri="{FF2B5EF4-FFF2-40B4-BE49-F238E27FC236}">
                  <a16:creationId xmlns:a16="http://schemas.microsoft.com/office/drawing/2014/main" id="{270EDB94-4356-B2E4-1ADF-8EE94EAB94C5}"/>
                </a:ext>
              </a:extLst>
            </p:cNvPr>
            <p:cNvCxnSpPr>
              <a:stCxn id="6" idx="0"/>
              <a:endCxn id="7" idx="0"/>
            </p:cNvCxnSpPr>
            <p:nvPr/>
          </p:nvCxnSpPr>
          <p:spPr>
            <a:xfrm rot="5400000" flipH="1" flipV="1">
              <a:off x="5938100" y="3409920"/>
              <a:ext cx="12700" cy="1827632"/>
            </a:xfrm>
            <a:prstGeom prst="curvedConnector3">
              <a:avLst>
                <a:gd name="adj1" fmla="val 180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连接符: 曲线 10">
              <a:extLst>
                <a:ext uri="{FF2B5EF4-FFF2-40B4-BE49-F238E27FC236}">
                  <a16:creationId xmlns:a16="http://schemas.microsoft.com/office/drawing/2014/main" id="{5EBDC653-9D21-6CD0-0E87-52F4F64DE95A}"/>
                </a:ext>
              </a:extLst>
            </p:cNvPr>
            <p:cNvCxnSpPr>
              <a:cxnSpLocks/>
              <a:stCxn id="7" idx="2"/>
              <a:endCxn id="6" idx="2"/>
            </p:cNvCxnSpPr>
            <p:nvPr/>
          </p:nvCxnSpPr>
          <p:spPr>
            <a:xfrm rot="5400000">
              <a:off x="5938100" y="4255494"/>
              <a:ext cx="12700" cy="1827632"/>
            </a:xfrm>
            <a:prstGeom prst="curvedConnector3">
              <a:avLst>
                <a:gd name="adj1" fmla="val 1800000"/>
              </a:avLst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ECA9449-EB27-9D55-7915-01672BE119B8}"/>
                    </a:ext>
                  </a:extLst>
                </p:cNvPr>
                <p:cNvSpPr txBox="1"/>
                <p:nvPr/>
              </p:nvSpPr>
              <p:spPr>
                <a:xfrm>
                  <a:off x="4573148" y="3641353"/>
                  <a:ext cx="27048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18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神经网络架构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zh-CN" altLang="en-US" sz="1800" i="1" smtClean="0">
                          <a:latin typeface="Cambria Math" panose="02040503050406030204" pitchFamily="18" charset="0"/>
                        </a:rPr>
                        <m:t>𝒜</m:t>
                      </m:r>
                    </m:oMath>
                  </a14:m>
                  <a:endParaRPr lang="zh-CN" altLang="en-US" sz="180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ECA9449-EB27-9D55-7915-01672BE11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148" y="3641353"/>
                  <a:ext cx="2704895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11475" b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438BBEF-5338-14BF-81F7-6996C7C17C70}"/>
                    </a:ext>
                  </a:extLst>
                </p:cNvPr>
                <p:cNvSpPr txBox="1"/>
                <p:nvPr/>
              </p:nvSpPr>
              <p:spPr>
                <a:xfrm>
                  <a:off x="4663473" y="5475015"/>
                  <a:ext cx="270489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>
                      <a:latin typeface="宋体" panose="02010600030101010101" pitchFamily="2" charset="-122"/>
                      <a:ea typeface="宋体" panose="02010600030101010101" pitchFamily="2" charset="-122"/>
                    </a:rPr>
                    <a:t>架构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a14:m>
                  <a:r>
                    <a:rPr lang="zh-CN" altLang="en-US" sz="1800">
                      <a:latin typeface="宋体" panose="02010600030101010101" pitchFamily="2" charset="-122"/>
                      <a:ea typeface="宋体" panose="02010600030101010101" pitchFamily="2" charset="-122"/>
                    </a:rPr>
                    <a:t>的性能预估</a:t>
                  </a: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B438BBEF-5338-14BF-81F7-6996C7C17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3473" y="5475015"/>
                  <a:ext cx="2704895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1475" b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D4961308-7CB5-7436-6F3D-60E4608A300F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3911216" y="4746523"/>
              <a:ext cx="4198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6B7811-8F02-10C7-9CC9-A882E9CD38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" t="17284" r="6083" b="20117"/>
          <a:stretch/>
        </p:blipFill>
        <p:spPr bwMode="auto">
          <a:xfrm>
            <a:off x="6795813" y="433710"/>
            <a:ext cx="6037008" cy="246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683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7A410-3142-6ECF-8493-D574E2C09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>
            <a:extLst>
              <a:ext uri="{FF2B5EF4-FFF2-40B4-BE49-F238E27FC236}">
                <a16:creationId xmlns:a16="http://schemas.microsoft.com/office/drawing/2014/main" id="{E5E5D5B7-2B2B-7FF0-C035-94BE0CF64EED}"/>
              </a:ext>
            </a:extLst>
          </p:cNvPr>
          <p:cNvSpPr txBox="1"/>
          <p:nvPr/>
        </p:nvSpPr>
        <p:spPr>
          <a:xfrm>
            <a:off x="94376" y="106851"/>
            <a:ext cx="2413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CNN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增长过程</a:t>
            </a:r>
            <a:endParaRPr lang="zh-CN" altLang="en-US" sz="2400"/>
          </a:p>
        </p:txBody>
      </p:sp>
      <p:sp>
        <p:nvSpPr>
          <p:cNvPr id="161" name="箭头: V 形 160">
            <a:extLst>
              <a:ext uri="{FF2B5EF4-FFF2-40B4-BE49-F238E27FC236}">
                <a16:creationId xmlns:a16="http://schemas.microsoft.com/office/drawing/2014/main" id="{F301D21D-97D5-1ECC-929E-DFF90E28D0C4}"/>
              </a:ext>
            </a:extLst>
          </p:cNvPr>
          <p:cNvSpPr/>
          <p:nvPr/>
        </p:nvSpPr>
        <p:spPr>
          <a:xfrm>
            <a:off x="881429" y="1196155"/>
            <a:ext cx="10302024" cy="4664786"/>
          </a:xfrm>
          <a:prstGeom prst="chevron">
            <a:avLst>
              <a:gd name="adj" fmla="val 45504"/>
            </a:avLst>
          </a:prstGeom>
          <a:solidFill>
            <a:srgbClr val="ED7D31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F4FBB32-D7F3-2348-72CE-30B295656663}"/>
              </a:ext>
            </a:extLst>
          </p:cNvPr>
          <p:cNvSpPr/>
          <p:nvPr/>
        </p:nvSpPr>
        <p:spPr>
          <a:xfrm>
            <a:off x="740185" y="827129"/>
            <a:ext cx="8337755" cy="573219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5FEF1E-596C-F7D9-14AB-310994BB8FD7}"/>
              </a:ext>
            </a:extLst>
          </p:cNvPr>
          <p:cNvSpPr/>
          <p:nvPr/>
        </p:nvSpPr>
        <p:spPr>
          <a:xfrm>
            <a:off x="9285646" y="827129"/>
            <a:ext cx="2104462" cy="5732194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0A752175-0910-CC20-1350-35131D44599C}"/>
              </a:ext>
            </a:extLst>
          </p:cNvPr>
          <p:cNvSpPr/>
          <p:nvPr/>
        </p:nvSpPr>
        <p:spPr>
          <a:xfrm>
            <a:off x="1141519" y="1019175"/>
            <a:ext cx="1184130" cy="5102942"/>
          </a:xfrm>
          <a:prstGeom prst="downArrow">
            <a:avLst>
              <a:gd name="adj1" fmla="val 50000"/>
              <a:gd name="adj2" fmla="val 16787"/>
            </a:avLst>
          </a:prstGeom>
          <a:solidFill>
            <a:srgbClr val="DEEBF6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C0F20C5-39D6-BC28-0AC4-9D5949483647}"/>
              </a:ext>
            </a:extLst>
          </p:cNvPr>
          <p:cNvSpPr/>
          <p:nvPr/>
        </p:nvSpPr>
        <p:spPr>
          <a:xfrm>
            <a:off x="888010" y="1196155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76371F1-4F05-3784-6B7A-5A2B4CF641B2}"/>
              </a:ext>
            </a:extLst>
          </p:cNvPr>
          <p:cNvSpPr/>
          <p:nvPr/>
        </p:nvSpPr>
        <p:spPr>
          <a:xfrm>
            <a:off x="888010" y="2833223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89E7060B-F187-956E-887E-1340FE3C93E1}"/>
              </a:ext>
            </a:extLst>
          </p:cNvPr>
          <p:cNvSpPr/>
          <p:nvPr/>
        </p:nvSpPr>
        <p:spPr>
          <a:xfrm>
            <a:off x="888010" y="4607950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A9F49C-539B-F3EA-AE6A-AEC088E29D84}"/>
              </a:ext>
            </a:extLst>
          </p:cNvPr>
          <p:cNvSpPr txBox="1"/>
          <p:nvPr/>
        </p:nvSpPr>
        <p:spPr>
          <a:xfrm>
            <a:off x="1405984" y="828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10" name="流程图: 手动操作 9">
            <a:extLst>
              <a:ext uri="{FF2B5EF4-FFF2-40B4-BE49-F238E27FC236}">
                <a16:creationId xmlns:a16="http://schemas.microsoft.com/office/drawing/2014/main" id="{AAB83A00-CE0B-91DE-E190-AFB6C12070C0}"/>
              </a:ext>
            </a:extLst>
          </p:cNvPr>
          <p:cNvSpPr/>
          <p:nvPr/>
        </p:nvSpPr>
        <p:spPr>
          <a:xfrm>
            <a:off x="888010" y="2540266"/>
            <a:ext cx="1691149" cy="216000"/>
          </a:xfrm>
          <a:prstGeom prst="flowChartManualOperat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下采样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4D65F1-6E3A-2006-3118-142657F111D7}"/>
              </a:ext>
            </a:extLst>
          </p:cNvPr>
          <p:cNvSpPr txBox="1"/>
          <p:nvPr/>
        </p:nvSpPr>
        <p:spPr>
          <a:xfrm>
            <a:off x="1393642" y="58424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DBC0C9-1BD0-B56B-6362-C6CA9E2C356A}"/>
              </a:ext>
            </a:extLst>
          </p:cNvPr>
          <p:cNvSpPr txBox="1"/>
          <p:nvPr/>
        </p:nvSpPr>
        <p:spPr>
          <a:xfrm>
            <a:off x="1384771" y="42233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CE5182D-2FAC-ABE6-B206-798FB7A73BEA}"/>
              </a:ext>
            </a:extLst>
          </p:cNvPr>
          <p:cNvSpPr txBox="1"/>
          <p:nvPr/>
        </p:nvSpPr>
        <p:spPr>
          <a:xfrm>
            <a:off x="1158265" y="61899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初始模型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A93A3A1-2DD6-EB77-9F19-2B5DA71340CE}"/>
              </a:ext>
            </a:extLst>
          </p:cNvPr>
          <p:cNvSpPr txBox="1"/>
          <p:nvPr/>
        </p:nvSpPr>
        <p:spPr>
          <a:xfrm>
            <a:off x="1849642" y="1196155"/>
            <a:ext cx="7360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Block-1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47EB31-9805-B1CB-56F6-2B3FC9BAE71C}"/>
              </a:ext>
            </a:extLst>
          </p:cNvPr>
          <p:cNvSpPr txBox="1"/>
          <p:nvPr/>
        </p:nvSpPr>
        <p:spPr>
          <a:xfrm>
            <a:off x="1849642" y="2850306"/>
            <a:ext cx="7216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Block-2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74E533-F317-7C6E-4926-36AA66CB2DA5}"/>
              </a:ext>
            </a:extLst>
          </p:cNvPr>
          <p:cNvSpPr txBox="1"/>
          <p:nvPr/>
        </p:nvSpPr>
        <p:spPr>
          <a:xfrm>
            <a:off x="1849642" y="4604421"/>
            <a:ext cx="7216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Block-n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箭头: 下 18">
            <a:extLst>
              <a:ext uri="{FF2B5EF4-FFF2-40B4-BE49-F238E27FC236}">
                <a16:creationId xmlns:a16="http://schemas.microsoft.com/office/drawing/2014/main" id="{2332CA8E-F68C-3FEC-C178-068E459B6465}"/>
              </a:ext>
            </a:extLst>
          </p:cNvPr>
          <p:cNvSpPr/>
          <p:nvPr/>
        </p:nvSpPr>
        <p:spPr>
          <a:xfrm>
            <a:off x="3232006" y="1019175"/>
            <a:ext cx="1184130" cy="5102942"/>
          </a:xfrm>
          <a:prstGeom prst="downArrow">
            <a:avLst>
              <a:gd name="adj1" fmla="val 50000"/>
              <a:gd name="adj2" fmla="val 16787"/>
            </a:avLst>
          </a:prstGeom>
          <a:solidFill>
            <a:srgbClr val="DEEBF6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440ADD8-F969-760A-C6EF-2C3B77D75DBB}"/>
              </a:ext>
            </a:extLst>
          </p:cNvPr>
          <p:cNvSpPr/>
          <p:nvPr/>
        </p:nvSpPr>
        <p:spPr>
          <a:xfrm>
            <a:off x="2978497" y="1196155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6BAD8898-D95B-4600-3A25-D1DE9641B6C2}"/>
              </a:ext>
            </a:extLst>
          </p:cNvPr>
          <p:cNvSpPr/>
          <p:nvPr/>
        </p:nvSpPr>
        <p:spPr>
          <a:xfrm>
            <a:off x="2978497" y="2833223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82FAEEA-7845-6A48-0F53-E775FE41927D}"/>
              </a:ext>
            </a:extLst>
          </p:cNvPr>
          <p:cNvSpPr/>
          <p:nvPr/>
        </p:nvSpPr>
        <p:spPr>
          <a:xfrm>
            <a:off x="2978497" y="4607950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69F9D0-2EB1-972A-1C60-E4A199056713}"/>
              </a:ext>
            </a:extLst>
          </p:cNvPr>
          <p:cNvSpPr txBox="1"/>
          <p:nvPr/>
        </p:nvSpPr>
        <p:spPr>
          <a:xfrm>
            <a:off x="3475258" y="42233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5D06A48-1F0A-1AC1-050A-E9A08A47B89C}"/>
              </a:ext>
            </a:extLst>
          </p:cNvPr>
          <p:cNvSpPr txBox="1"/>
          <p:nvPr/>
        </p:nvSpPr>
        <p:spPr>
          <a:xfrm>
            <a:off x="3257141" y="61899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深度增长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72123BE-4C54-5585-A49D-EB770BF5337D}"/>
              </a:ext>
            </a:extLst>
          </p:cNvPr>
          <p:cNvSpPr txBox="1"/>
          <p:nvPr/>
        </p:nvSpPr>
        <p:spPr>
          <a:xfrm>
            <a:off x="3940129" y="1196155"/>
            <a:ext cx="7360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Block-1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9E77C170-0F19-23B6-A9C2-5B41991A283F}"/>
              </a:ext>
            </a:extLst>
          </p:cNvPr>
          <p:cNvSpPr txBox="1"/>
          <p:nvPr/>
        </p:nvSpPr>
        <p:spPr>
          <a:xfrm>
            <a:off x="3940129" y="2850306"/>
            <a:ext cx="7216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Block-2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140C1F5-8E8E-DB82-84FD-7C0CA15F3FF3}"/>
              </a:ext>
            </a:extLst>
          </p:cNvPr>
          <p:cNvSpPr txBox="1"/>
          <p:nvPr/>
        </p:nvSpPr>
        <p:spPr>
          <a:xfrm>
            <a:off x="3940129" y="4604421"/>
            <a:ext cx="7216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Block-n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C1C805C-215B-4F2A-0CF2-24552AFF52AE}"/>
              </a:ext>
            </a:extLst>
          </p:cNvPr>
          <p:cNvSpPr/>
          <p:nvPr/>
        </p:nvSpPr>
        <p:spPr>
          <a:xfrm>
            <a:off x="3332457" y="3275674"/>
            <a:ext cx="983226" cy="3834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× K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箭头: 下 34">
            <a:extLst>
              <a:ext uri="{FF2B5EF4-FFF2-40B4-BE49-F238E27FC236}">
                <a16:creationId xmlns:a16="http://schemas.microsoft.com/office/drawing/2014/main" id="{6C781424-550E-9502-84F7-07267FCE81F6}"/>
              </a:ext>
            </a:extLst>
          </p:cNvPr>
          <p:cNvSpPr/>
          <p:nvPr/>
        </p:nvSpPr>
        <p:spPr>
          <a:xfrm>
            <a:off x="5346217" y="1019175"/>
            <a:ext cx="1184130" cy="5102942"/>
          </a:xfrm>
          <a:prstGeom prst="downArrow">
            <a:avLst>
              <a:gd name="adj1" fmla="val 50000"/>
              <a:gd name="adj2" fmla="val 16787"/>
            </a:avLst>
          </a:prstGeom>
          <a:solidFill>
            <a:srgbClr val="DEEBF6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6308B502-8A80-2B4F-93C7-920E00B6240F}"/>
              </a:ext>
            </a:extLst>
          </p:cNvPr>
          <p:cNvSpPr/>
          <p:nvPr/>
        </p:nvSpPr>
        <p:spPr>
          <a:xfrm>
            <a:off x="5092708" y="1196155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0760497E-B380-2E58-A77F-BC4DEDAD93C7}"/>
              </a:ext>
            </a:extLst>
          </p:cNvPr>
          <p:cNvSpPr/>
          <p:nvPr/>
        </p:nvSpPr>
        <p:spPr>
          <a:xfrm>
            <a:off x="5092708" y="2833223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599A7D7-24C1-B4C2-E533-A67CA4B68457}"/>
              </a:ext>
            </a:extLst>
          </p:cNvPr>
          <p:cNvSpPr/>
          <p:nvPr/>
        </p:nvSpPr>
        <p:spPr>
          <a:xfrm>
            <a:off x="5092708" y="4607950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B410700-507C-BD42-50E1-11D02FBB2906}"/>
              </a:ext>
            </a:extLst>
          </p:cNvPr>
          <p:cNvSpPr txBox="1"/>
          <p:nvPr/>
        </p:nvSpPr>
        <p:spPr>
          <a:xfrm>
            <a:off x="5589469" y="42233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0A20CE9-3D64-E839-B9A0-F0AD9763589E}"/>
              </a:ext>
            </a:extLst>
          </p:cNvPr>
          <p:cNvSpPr txBox="1"/>
          <p:nvPr/>
        </p:nvSpPr>
        <p:spPr>
          <a:xfrm>
            <a:off x="5373062" y="61899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宽度增长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04D62A3-3498-486F-45EE-C192C05DBD6E}"/>
              </a:ext>
            </a:extLst>
          </p:cNvPr>
          <p:cNvSpPr txBox="1"/>
          <p:nvPr/>
        </p:nvSpPr>
        <p:spPr>
          <a:xfrm>
            <a:off x="6039272" y="1196155"/>
            <a:ext cx="7360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Block-1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66DAE88-E706-5C46-7E00-5F333E4FBEB8}"/>
              </a:ext>
            </a:extLst>
          </p:cNvPr>
          <p:cNvSpPr txBox="1"/>
          <p:nvPr/>
        </p:nvSpPr>
        <p:spPr>
          <a:xfrm>
            <a:off x="6039272" y="2850306"/>
            <a:ext cx="7216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Block-2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D608C10-DFAE-2678-70C5-EEB328AA2275}"/>
              </a:ext>
            </a:extLst>
          </p:cNvPr>
          <p:cNvSpPr txBox="1"/>
          <p:nvPr/>
        </p:nvSpPr>
        <p:spPr>
          <a:xfrm>
            <a:off x="6039272" y="4604421"/>
            <a:ext cx="7216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Block-n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D37DC969-D4DC-95B2-178C-9DCF8252E176}"/>
              </a:ext>
            </a:extLst>
          </p:cNvPr>
          <p:cNvSpPr/>
          <p:nvPr/>
        </p:nvSpPr>
        <p:spPr>
          <a:xfrm>
            <a:off x="5570233" y="1638606"/>
            <a:ext cx="736099" cy="3834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× K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2CDAE77-B533-A9E6-0DD6-E004271BB4DC}"/>
              </a:ext>
            </a:extLst>
          </p:cNvPr>
          <p:cNvSpPr/>
          <p:nvPr/>
        </p:nvSpPr>
        <p:spPr>
          <a:xfrm>
            <a:off x="5272038" y="5050463"/>
            <a:ext cx="1332488" cy="3834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× K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7983CC3-244C-51D5-B85B-04D690F2EC65}"/>
              </a:ext>
            </a:extLst>
          </p:cNvPr>
          <p:cNvGrpSpPr/>
          <p:nvPr/>
        </p:nvGrpSpPr>
        <p:grpSpPr>
          <a:xfrm>
            <a:off x="5126435" y="3107541"/>
            <a:ext cx="1623695" cy="889209"/>
            <a:chOff x="9339724" y="2440731"/>
            <a:chExt cx="1623695" cy="889209"/>
          </a:xfrm>
        </p:grpSpPr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8C3583E9-C90B-D5BF-7C3E-30C3F2F08721}"/>
                </a:ext>
              </a:extLst>
            </p:cNvPr>
            <p:cNvCxnSpPr/>
            <p:nvPr/>
          </p:nvCxnSpPr>
          <p:spPr>
            <a:xfrm>
              <a:off x="10325100" y="2442154"/>
              <a:ext cx="0" cy="88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67703253-0077-DE5A-3E9C-41CFF1A1D327}"/>
                </a:ext>
              </a:extLst>
            </p:cNvPr>
            <p:cNvCxnSpPr/>
            <p:nvPr/>
          </p:nvCxnSpPr>
          <p:spPr>
            <a:xfrm>
              <a:off x="9921240" y="2442154"/>
              <a:ext cx="0" cy="88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E27FB996-54C1-75E8-DAE6-F67C6525ED8C}"/>
                </a:ext>
              </a:extLst>
            </p:cNvPr>
            <p:cNvSpPr/>
            <p:nvPr/>
          </p:nvSpPr>
          <p:spPr>
            <a:xfrm>
              <a:off x="9512104" y="2440731"/>
              <a:ext cx="1224000" cy="889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3E6E272-45F6-50E9-1D1A-C94D020203F7}"/>
                </a:ext>
              </a:extLst>
            </p:cNvPr>
            <p:cNvSpPr/>
            <p:nvPr/>
          </p:nvSpPr>
          <p:spPr>
            <a:xfrm>
              <a:off x="10563007" y="2629879"/>
              <a:ext cx="360000" cy="216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AD43A06-AFEB-5A0E-FED9-CFC4F4BEC064}"/>
                </a:ext>
              </a:extLst>
            </p:cNvPr>
            <p:cNvSpPr/>
            <p:nvPr/>
          </p:nvSpPr>
          <p:spPr>
            <a:xfrm>
              <a:off x="10155246" y="2629879"/>
              <a:ext cx="360000" cy="216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6CD6EBFB-07A4-A98C-877C-E8D3877D4B6A}"/>
                </a:ext>
              </a:extLst>
            </p:cNvPr>
            <p:cNvSpPr/>
            <p:nvPr/>
          </p:nvSpPr>
          <p:spPr>
            <a:xfrm>
              <a:off x="10155246" y="3002430"/>
              <a:ext cx="360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62E9D48-1499-A67E-8694-6313FF6A9E97}"/>
                </a:ext>
              </a:extLst>
            </p:cNvPr>
            <p:cNvSpPr/>
            <p:nvPr/>
          </p:nvSpPr>
          <p:spPr>
            <a:xfrm>
              <a:off x="9747485" y="2629879"/>
              <a:ext cx="360000" cy="216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55988119-67DF-7592-CA26-4621DC344D4C}"/>
                </a:ext>
              </a:extLst>
            </p:cNvPr>
            <p:cNvSpPr/>
            <p:nvPr/>
          </p:nvSpPr>
          <p:spPr>
            <a:xfrm>
              <a:off x="10563007" y="3002430"/>
              <a:ext cx="360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97065E60-94EA-AA6C-5B8D-1DD73DF71540}"/>
                </a:ext>
              </a:extLst>
            </p:cNvPr>
            <p:cNvSpPr/>
            <p:nvPr/>
          </p:nvSpPr>
          <p:spPr>
            <a:xfrm>
              <a:off x="9339724" y="3002430"/>
              <a:ext cx="360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91DF178-C13E-6B1C-4329-286F61837C52}"/>
                </a:ext>
              </a:extLst>
            </p:cNvPr>
            <p:cNvSpPr/>
            <p:nvPr/>
          </p:nvSpPr>
          <p:spPr>
            <a:xfrm>
              <a:off x="9747485" y="3002430"/>
              <a:ext cx="360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4D61E8FF-1320-095F-EF57-1E67D6BBCC5F}"/>
                </a:ext>
              </a:extLst>
            </p:cNvPr>
            <p:cNvSpPr txBox="1"/>
            <p:nvPr/>
          </p:nvSpPr>
          <p:spPr>
            <a:xfrm>
              <a:off x="9712662" y="2612258"/>
              <a:ext cx="4187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Pool</a:t>
              </a:r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C0BBAC04-35A9-3F9A-B388-EE1D5045F753}"/>
                </a:ext>
              </a:extLst>
            </p:cNvPr>
            <p:cNvSpPr txBox="1"/>
            <p:nvPr/>
          </p:nvSpPr>
          <p:spPr>
            <a:xfrm>
              <a:off x="10120027" y="2612258"/>
              <a:ext cx="42672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K×1</a:t>
              </a:r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253F079F-9131-2BC0-3864-D3BC4231498C}"/>
                </a:ext>
              </a:extLst>
            </p:cNvPr>
            <p:cNvSpPr txBox="1"/>
            <p:nvPr/>
          </p:nvSpPr>
          <p:spPr>
            <a:xfrm>
              <a:off x="10507845" y="2611523"/>
              <a:ext cx="45557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000">
                  <a:latin typeface="Times New Roman" panose="02020603050405020304" pitchFamily="18" charset="0"/>
                  <a:cs typeface="Times New Roman" panose="02020603050405020304" pitchFamily="18" charset="0"/>
                </a:rPr>
                <a:t>K×K</a:t>
              </a:r>
              <a:endParaRPr lang="zh-CN" altLang="en-US" sz="1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9" name="箭头: 下 68">
            <a:extLst>
              <a:ext uri="{FF2B5EF4-FFF2-40B4-BE49-F238E27FC236}">
                <a16:creationId xmlns:a16="http://schemas.microsoft.com/office/drawing/2014/main" id="{D5717F86-24DC-D443-8063-488AAFA95D89}"/>
              </a:ext>
            </a:extLst>
          </p:cNvPr>
          <p:cNvSpPr/>
          <p:nvPr/>
        </p:nvSpPr>
        <p:spPr>
          <a:xfrm>
            <a:off x="7445190" y="1019175"/>
            <a:ext cx="1184130" cy="5102942"/>
          </a:xfrm>
          <a:prstGeom prst="downArrow">
            <a:avLst>
              <a:gd name="adj1" fmla="val 50000"/>
              <a:gd name="adj2" fmla="val 16787"/>
            </a:avLst>
          </a:prstGeom>
          <a:solidFill>
            <a:srgbClr val="DEEBF6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0B1FD0B4-62C8-AFAA-A25E-6DD367D7F440}"/>
              </a:ext>
            </a:extLst>
          </p:cNvPr>
          <p:cNvSpPr/>
          <p:nvPr/>
        </p:nvSpPr>
        <p:spPr>
          <a:xfrm>
            <a:off x="7191681" y="1196155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29B51AF3-FF60-D820-B0E4-FF895D58BE15}"/>
              </a:ext>
            </a:extLst>
          </p:cNvPr>
          <p:cNvSpPr/>
          <p:nvPr/>
        </p:nvSpPr>
        <p:spPr>
          <a:xfrm>
            <a:off x="7191681" y="2833223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87931A04-70AC-76C1-C6C5-221EF71E6760}"/>
              </a:ext>
            </a:extLst>
          </p:cNvPr>
          <p:cNvSpPr/>
          <p:nvPr/>
        </p:nvSpPr>
        <p:spPr>
          <a:xfrm>
            <a:off x="7191681" y="4607950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2BC6C19D-3D71-231A-78BE-927057E8E555}"/>
              </a:ext>
            </a:extLst>
          </p:cNvPr>
          <p:cNvSpPr txBox="1"/>
          <p:nvPr/>
        </p:nvSpPr>
        <p:spPr>
          <a:xfrm>
            <a:off x="7688442" y="42233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06F1DD6-8E2D-F567-92F5-FE7BB0154F00}"/>
              </a:ext>
            </a:extLst>
          </p:cNvPr>
          <p:cNvSpPr txBox="1"/>
          <p:nvPr/>
        </p:nvSpPr>
        <p:spPr>
          <a:xfrm>
            <a:off x="7375161" y="618999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增长后模型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F38F237E-65E2-F550-1142-F44E68435A21}"/>
              </a:ext>
            </a:extLst>
          </p:cNvPr>
          <p:cNvSpPr txBox="1"/>
          <p:nvPr/>
        </p:nvSpPr>
        <p:spPr>
          <a:xfrm>
            <a:off x="8156604" y="1196155"/>
            <a:ext cx="7360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Block-1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5EBB8AF9-4ED6-915E-09A6-B966C79E0348}"/>
              </a:ext>
            </a:extLst>
          </p:cNvPr>
          <p:cNvSpPr txBox="1"/>
          <p:nvPr/>
        </p:nvSpPr>
        <p:spPr>
          <a:xfrm>
            <a:off x="8156604" y="2850306"/>
            <a:ext cx="7216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Block-2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6FFEA43-FDB2-CED5-D199-7173B4DE0257}"/>
              </a:ext>
            </a:extLst>
          </p:cNvPr>
          <p:cNvSpPr txBox="1"/>
          <p:nvPr/>
        </p:nvSpPr>
        <p:spPr>
          <a:xfrm>
            <a:off x="8156604" y="4604421"/>
            <a:ext cx="7216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Block-n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75EAEF19-0E0F-A7E2-DBA9-021D50D86A19}"/>
              </a:ext>
            </a:extLst>
          </p:cNvPr>
          <p:cNvGrpSpPr/>
          <p:nvPr/>
        </p:nvGrpSpPr>
        <p:grpSpPr>
          <a:xfrm>
            <a:off x="7439246" y="3124828"/>
            <a:ext cx="1196019" cy="889209"/>
            <a:chOff x="9316621" y="2143242"/>
            <a:chExt cx="1196019" cy="889209"/>
          </a:xfrm>
        </p:grpSpPr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17DFB32F-5FF0-D14C-2996-3ABD2B5EC808}"/>
                </a:ext>
              </a:extLst>
            </p:cNvPr>
            <p:cNvCxnSpPr/>
            <p:nvPr/>
          </p:nvCxnSpPr>
          <p:spPr>
            <a:xfrm>
              <a:off x="10084276" y="2144665"/>
              <a:ext cx="0" cy="88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67B5CDF0-8CFA-C5F2-BB27-549E858E60F4}"/>
                </a:ext>
              </a:extLst>
            </p:cNvPr>
            <p:cNvCxnSpPr/>
            <p:nvPr/>
          </p:nvCxnSpPr>
          <p:spPr>
            <a:xfrm>
              <a:off x="9762059" y="2144665"/>
              <a:ext cx="0" cy="88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C2435D0-1CF6-1349-4135-EACA30F5A9A9}"/>
                </a:ext>
              </a:extLst>
            </p:cNvPr>
            <p:cNvSpPr/>
            <p:nvPr/>
          </p:nvSpPr>
          <p:spPr>
            <a:xfrm>
              <a:off x="9434568" y="2143242"/>
              <a:ext cx="961200" cy="889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29D0A1EE-60DF-6EC2-9A30-AFAC9D58E434}"/>
                </a:ext>
              </a:extLst>
            </p:cNvPr>
            <p:cNvSpPr/>
            <p:nvPr/>
          </p:nvSpPr>
          <p:spPr>
            <a:xfrm>
              <a:off x="10278640" y="2332390"/>
              <a:ext cx="234000" cy="216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B228BFD6-D53E-9B8A-E501-E42601A4F99E}"/>
                </a:ext>
              </a:extLst>
            </p:cNvPr>
            <p:cNvSpPr/>
            <p:nvPr/>
          </p:nvSpPr>
          <p:spPr>
            <a:xfrm>
              <a:off x="9963410" y="2332390"/>
              <a:ext cx="234000" cy="216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C28B83CD-0EC2-186C-7ABD-F783BFFDD1FE}"/>
                </a:ext>
              </a:extLst>
            </p:cNvPr>
            <p:cNvSpPr/>
            <p:nvPr/>
          </p:nvSpPr>
          <p:spPr>
            <a:xfrm>
              <a:off x="9963410" y="2704941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D67245E8-9BFD-ADA7-B983-DF58035AB567}"/>
                </a:ext>
              </a:extLst>
            </p:cNvPr>
            <p:cNvSpPr/>
            <p:nvPr/>
          </p:nvSpPr>
          <p:spPr>
            <a:xfrm>
              <a:off x="9642737" y="2332390"/>
              <a:ext cx="234000" cy="216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50777F6-28E4-B209-351C-2A62346C6CC8}"/>
                </a:ext>
              </a:extLst>
            </p:cNvPr>
            <p:cNvSpPr/>
            <p:nvPr/>
          </p:nvSpPr>
          <p:spPr>
            <a:xfrm>
              <a:off x="10278640" y="2704941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D10D36CD-F260-3182-E366-553AEB64DDC6}"/>
                </a:ext>
              </a:extLst>
            </p:cNvPr>
            <p:cNvSpPr/>
            <p:nvPr/>
          </p:nvSpPr>
          <p:spPr>
            <a:xfrm>
              <a:off x="9316621" y="2704941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F8FF608D-030F-57EA-3CC3-98F3DB82C7CA}"/>
                </a:ext>
              </a:extLst>
            </p:cNvPr>
            <p:cNvSpPr/>
            <p:nvPr/>
          </p:nvSpPr>
          <p:spPr>
            <a:xfrm>
              <a:off x="9642737" y="2704941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079671B0-1CD6-ACAB-C0C7-101A09515B0F}"/>
              </a:ext>
            </a:extLst>
          </p:cNvPr>
          <p:cNvGrpSpPr/>
          <p:nvPr/>
        </p:nvGrpSpPr>
        <p:grpSpPr>
          <a:xfrm>
            <a:off x="7281631" y="4887618"/>
            <a:ext cx="1511249" cy="889209"/>
            <a:chOff x="9324234" y="3324659"/>
            <a:chExt cx="1511249" cy="889209"/>
          </a:xfrm>
        </p:grpSpPr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6DF7C650-41C1-CEF7-D940-EB767612E34F}"/>
                </a:ext>
              </a:extLst>
            </p:cNvPr>
            <p:cNvCxnSpPr/>
            <p:nvPr/>
          </p:nvCxnSpPr>
          <p:spPr>
            <a:xfrm>
              <a:off x="10407579" y="3326078"/>
              <a:ext cx="0" cy="88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>
              <a:extLst>
                <a:ext uri="{FF2B5EF4-FFF2-40B4-BE49-F238E27FC236}">
                  <a16:creationId xmlns:a16="http://schemas.microsoft.com/office/drawing/2014/main" id="{E48385C4-B12E-1A25-1D95-73B1860B83E6}"/>
                </a:ext>
              </a:extLst>
            </p:cNvPr>
            <p:cNvCxnSpPr/>
            <p:nvPr/>
          </p:nvCxnSpPr>
          <p:spPr>
            <a:xfrm>
              <a:off x="10091889" y="3326082"/>
              <a:ext cx="0" cy="88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>
              <a:extLst>
                <a:ext uri="{FF2B5EF4-FFF2-40B4-BE49-F238E27FC236}">
                  <a16:creationId xmlns:a16="http://schemas.microsoft.com/office/drawing/2014/main" id="{55E2A54D-16A1-13BC-BD4E-94ECE9A58BE6}"/>
                </a:ext>
              </a:extLst>
            </p:cNvPr>
            <p:cNvCxnSpPr/>
            <p:nvPr/>
          </p:nvCxnSpPr>
          <p:spPr>
            <a:xfrm>
              <a:off x="9769672" y="3326082"/>
              <a:ext cx="0" cy="88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A63D6F2B-1C0A-7793-1632-E9CEBAE06D6C}"/>
                </a:ext>
              </a:extLst>
            </p:cNvPr>
            <p:cNvSpPr/>
            <p:nvPr/>
          </p:nvSpPr>
          <p:spPr>
            <a:xfrm>
              <a:off x="9442181" y="3324659"/>
              <a:ext cx="1269362" cy="889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400823E2-01F6-2E1E-8FDB-0E3C1A937638}"/>
                </a:ext>
              </a:extLst>
            </p:cNvPr>
            <p:cNvSpPr/>
            <p:nvPr/>
          </p:nvSpPr>
          <p:spPr>
            <a:xfrm>
              <a:off x="10286253" y="3513807"/>
              <a:ext cx="234000" cy="216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CF85C6A0-07F6-C70C-C266-261D2755736F}"/>
                </a:ext>
              </a:extLst>
            </p:cNvPr>
            <p:cNvSpPr/>
            <p:nvPr/>
          </p:nvSpPr>
          <p:spPr>
            <a:xfrm>
              <a:off x="9971023" y="3513807"/>
              <a:ext cx="234000" cy="216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7017A874-8120-8049-8A6B-46369B776750}"/>
                </a:ext>
              </a:extLst>
            </p:cNvPr>
            <p:cNvSpPr/>
            <p:nvPr/>
          </p:nvSpPr>
          <p:spPr>
            <a:xfrm>
              <a:off x="9971023" y="3886358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E69083BA-0A09-43B9-9F4C-1960746F8045}"/>
                </a:ext>
              </a:extLst>
            </p:cNvPr>
            <p:cNvSpPr/>
            <p:nvPr/>
          </p:nvSpPr>
          <p:spPr>
            <a:xfrm>
              <a:off x="9650350" y="3513807"/>
              <a:ext cx="234000" cy="216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F11F5C2F-D2FF-E42B-E6A1-4D97793E77DD}"/>
                </a:ext>
              </a:extLst>
            </p:cNvPr>
            <p:cNvSpPr/>
            <p:nvPr/>
          </p:nvSpPr>
          <p:spPr>
            <a:xfrm>
              <a:off x="10286253" y="3886358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36AA17DA-1DD4-7996-C76E-1B10BB22220D}"/>
                </a:ext>
              </a:extLst>
            </p:cNvPr>
            <p:cNvSpPr/>
            <p:nvPr/>
          </p:nvSpPr>
          <p:spPr>
            <a:xfrm>
              <a:off x="9324234" y="3886358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CFCAEB89-B5E1-7175-51B6-2B6E9E9EB57D}"/>
                </a:ext>
              </a:extLst>
            </p:cNvPr>
            <p:cNvSpPr/>
            <p:nvPr/>
          </p:nvSpPr>
          <p:spPr>
            <a:xfrm>
              <a:off x="9650350" y="3886358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6AA72F14-D50A-1394-25C5-952F3E0C34C6}"/>
                </a:ext>
              </a:extLst>
            </p:cNvPr>
            <p:cNvSpPr/>
            <p:nvPr/>
          </p:nvSpPr>
          <p:spPr>
            <a:xfrm>
              <a:off x="10601483" y="3517846"/>
              <a:ext cx="234000" cy="216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C4C76228-98B8-71FA-0DB0-D128026ECF44}"/>
                </a:ext>
              </a:extLst>
            </p:cNvPr>
            <p:cNvSpPr/>
            <p:nvPr/>
          </p:nvSpPr>
          <p:spPr>
            <a:xfrm>
              <a:off x="10601483" y="3890397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B47AF423-7E88-3EB1-BF8B-733C1448D5C5}"/>
              </a:ext>
            </a:extLst>
          </p:cNvPr>
          <p:cNvGrpSpPr/>
          <p:nvPr/>
        </p:nvGrpSpPr>
        <p:grpSpPr>
          <a:xfrm>
            <a:off x="7602304" y="1466285"/>
            <a:ext cx="869903" cy="889209"/>
            <a:chOff x="10919712" y="2197591"/>
            <a:chExt cx="869903" cy="889209"/>
          </a:xfrm>
        </p:grpSpPr>
        <p:cxnSp>
          <p:nvCxnSpPr>
            <p:cNvPr id="125" name="直接连接符 124">
              <a:extLst>
                <a:ext uri="{FF2B5EF4-FFF2-40B4-BE49-F238E27FC236}">
                  <a16:creationId xmlns:a16="http://schemas.microsoft.com/office/drawing/2014/main" id="{E49A1F49-AEEB-29EF-0962-F7519AE39C97}"/>
                </a:ext>
              </a:extLst>
            </p:cNvPr>
            <p:cNvCxnSpPr/>
            <p:nvPr/>
          </p:nvCxnSpPr>
          <p:spPr>
            <a:xfrm>
              <a:off x="11361251" y="2199014"/>
              <a:ext cx="0" cy="882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E528311E-B462-1F2E-7244-BBA6CE39754E}"/>
                </a:ext>
              </a:extLst>
            </p:cNvPr>
            <p:cNvSpPr/>
            <p:nvPr/>
          </p:nvSpPr>
          <p:spPr>
            <a:xfrm>
              <a:off x="11030465" y="2197591"/>
              <a:ext cx="642278" cy="8892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03F5662A-3BFB-4F1E-D5F4-96DA2EF9AB2A}"/>
                </a:ext>
              </a:extLst>
            </p:cNvPr>
            <p:cNvSpPr/>
            <p:nvPr/>
          </p:nvSpPr>
          <p:spPr>
            <a:xfrm>
              <a:off x="11555615" y="2386739"/>
              <a:ext cx="234000" cy="216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3E25FCE4-0F93-61DD-7DA1-D711E0D7546D}"/>
                </a:ext>
              </a:extLst>
            </p:cNvPr>
            <p:cNvSpPr/>
            <p:nvPr/>
          </p:nvSpPr>
          <p:spPr>
            <a:xfrm>
              <a:off x="11240385" y="2386739"/>
              <a:ext cx="234000" cy="216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A9551183-958E-D33C-2766-E10A8ADF11B0}"/>
                </a:ext>
              </a:extLst>
            </p:cNvPr>
            <p:cNvSpPr/>
            <p:nvPr/>
          </p:nvSpPr>
          <p:spPr>
            <a:xfrm>
              <a:off x="11240385" y="2759290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8F32DD70-08C2-3D8E-AE02-B7E2119D3A8C}"/>
                </a:ext>
              </a:extLst>
            </p:cNvPr>
            <p:cNvSpPr/>
            <p:nvPr/>
          </p:nvSpPr>
          <p:spPr>
            <a:xfrm>
              <a:off x="10919712" y="2386739"/>
              <a:ext cx="234000" cy="216000"/>
            </a:xfrm>
            <a:prstGeom prst="rect">
              <a:avLst/>
            </a:prstGeom>
            <a:solidFill>
              <a:srgbClr val="9DC3E6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DB924EC9-9826-DEB5-00D1-9C0EB5B776BA}"/>
                </a:ext>
              </a:extLst>
            </p:cNvPr>
            <p:cNvSpPr/>
            <p:nvPr/>
          </p:nvSpPr>
          <p:spPr>
            <a:xfrm>
              <a:off x="11555615" y="2759290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4080FCFF-192C-6F52-2F2B-7AC7634822F4}"/>
                </a:ext>
              </a:extLst>
            </p:cNvPr>
            <p:cNvSpPr/>
            <p:nvPr/>
          </p:nvSpPr>
          <p:spPr>
            <a:xfrm>
              <a:off x="10919712" y="2759290"/>
              <a:ext cx="234000" cy="144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43" name="箭头: 下 142">
            <a:extLst>
              <a:ext uri="{FF2B5EF4-FFF2-40B4-BE49-F238E27FC236}">
                <a16:creationId xmlns:a16="http://schemas.microsoft.com/office/drawing/2014/main" id="{4E7F6823-FF4B-B120-EC11-C8C4AA20CA16}"/>
              </a:ext>
            </a:extLst>
          </p:cNvPr>
          <p:cNvSpPr/>
          <p:nvPr/>
        </p:nvSpPr>
        <p:spPr>
          <a:xfrm>
            <a:off x="9745812" y="1019175"/>
            <a:ext cx="1184130" cy="5102942"/>
          </a:xfrm>
          <a:prstGeom prst="downArrow">
            <a:avLst>
              <a:gd name="adj1" fmla="val 50000"/>
              <a:gd name="adj2" fmla="val 16787"/>
            </a:avLst>
          </a:prstGeom>
          <a:solidFill>
            <a:srgbClr val="DEEBF6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AE233719-ABA7-1CF7-D3FB-8678BB91D0A9}"/>
              </a:ext>
            </a:extLst>
          </p:cNvPr>
          <p:cNvSpPr/>
          <p:nvPr/>
        </p:nvSpPr>
        <p:spPr>
          <a:xfrm>
            <a:off x="9492303" y="1196155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A137DCEF-B9E7-0DAD-FDBD-C5AA17A4ACC3}"/>
              </a:ext>
            </a:extLst>
          </p:cNvPr>
          <p:cNvSpPr/>
          <p:nvPr/>
        </p:nvSpPr>
        <p:spPr>
          <a:xfrm>
            <a:off x="9492303" y="2833223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: 圆角 145">
            <a:extLst>
              <a:ext uri="{FF2B5EF4-FFF2-40B4-BE49-F238E27FC236}">
                <a16:creationId xmlns:a16="http://schemas.microsoft.com/office/drawing/2014/main" id="{7C524AAD-03FA-0A7B-AA14-493853614DDE}"/>
              </a:ext>
            </a:extLst>
          </p:cNvPr>
          <p:cNvSpPr/>
          <p:nvPr/>
        </p:nvSpPr>
        <p:spPr>
          <a:xfrm>
            <a:off x="9492303" y="4607950"/>
            <a:ext cx="1691149" cy="1268361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8F9D78F6-4A8D-E990-3637-8354B58361D4}"/>
              </a:ext>
            </a:extLst>
          </p:cNvPr>
          <p:cNvSpPr txBox="1"/>
          <p:nvPr/>
        </p:nvSpPr>
        <p:spPr>
          <a:xfrm>
            <a:off x="9989064" y="422333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A1C68492-CC1F-0EBB-A7EC-72D844B74A81}"/>
              </a:ext>
            </a:extLst>
          </p:cNvPr>
          <p:cNvSpPr txBox="1"/>
          <p:nvPr/>
        </p:nvSpPr>
        <p:spPr>
          <a:xfrm>
            <a:off x="9772068" y="61899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推理模型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C4F2CC76-24AF-0C81-5AE3-4F1267C22FB7}"/>
              </a:ext>
            </a:extLst>
          </p:cNvPr>
          <p:cNvSpPr txBox="1"/>
          <p:nvPr/>
        </p:nvSpPr>
        <p:spPr>
          <a:xfrm>
            <a:off x="10423772" y="1196155"/>
            <a:ext cx="7360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Block-1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97239BF5-2C0E-A878-1169-AAA3416ADF33}"/>
              </a:ext>
            </a:extLst>
          </p:cNvPr>
          <p:cNvSpPr txBox="1"/>
          <p:nvPr/>
        </p:nvSpPr>
        <p:spPr>
          <a:xfrm>
            <a:off x="10423772" y="2850306"/>
            <a:ext cx="7216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Block-2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9E2284DF-8FDC-E08F-A4A9-F5B2107C9D3E}"/>
              </a:ext>
            </a:extLst>
          </p:cNvPr>
          <p:cNvSpPr txBox="1"/>
          <p:nvPr/>
        </p:nvSpPr>
        <p:spPr>
          <a:xfrm>
            <a:off x="10423772" y="4604421"/>
            <a:ext cx="72167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Block-n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矩形 155">
            <a:extLst>
              <a:ext uri="{FF2B5EF4-FFF2-40B4-BE49-F238E27FC236}">
                <a16:creationId xmlns:a16="http://schemas.microsoft.com/office/drawing/2014/main" id="{AC9B25B6-3A79-C8B2-1507-D5EF915717D4}"/>
              </a:ext>
            </a:extLst>
          </p:cNvPr>
          <p:cNvSpPr/>
          <p:nvPr/>
        </p:nvSpPr>
        <p:spPr>
          <a:xfrm>
            <a:off x="9969828" y="1638606"/>
            <a:ext cx="736099" cy="3834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× K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0268A05A-E258-F475-F22A-26C807D92EFB}"/>
              </a:ext>
            </a:extLst>
          </p:cNvPr>
          <p:cNvSpPr/>
          <p:nvPr/>
        </p:nvSpPr>
        <p:spPr>
          <a:xfrm>
            <a:off x="9846264" y="3275674"/>
            <a:ext cx="983226" cy="3834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× K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869E12F-87C6-96A2-14E9-1E6DEE742B3B}"/>
              </a:ext>
            </a:extLst>
          </p:cNvPr>
          <p:cNvSpPr/>
          <p:nvPr/>
        </p:nvSpPr>
        <p:spPr>
          <a:xfrm>
            <a:off x="9671633" y="5101037"/>
            <a:ext cx="1332488" cy="3834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× K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AC5F72C-A207-A29E-8966-ACB291EFBF7D}"/>
              </a:ext>
            </a:extLst>
          </p:cNvPr>
          <p:cNvSpPr/>
          <p:nvPr/>
        </p:nvSpPr>
        <p:spPr>
          <a:xfrm>
            <a:off x="3456021" y="1638606"/>
            <a:ext cx="736099" cy="3834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 × K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流程图: 手动操作 7">
            <a:extLst>
              <a:ext uri="{FF2B5EF4-FFF2-40B4-BE49-F238E27FC236}">
                <a16:creationId xmlns:a16="http://schemas.microsoft.com/office/drawing/2014/main" id="{06833B8E-4708-73F0-6B13-66ACCAEE3F08}"/>
              </a:ext>
            </a:extLst>
          </p:cNvPr>
          <p:cNvSpPr/>
          <p:nvPr/>
        </p:nvSpPr>
        <p:spPr>
          <a:xfrm>
            <a:off x="9499606" y="2541575"/>
            <a:ext cx="1691149" cy="216000"/>
          </a:xfrm>
          <a:prstGeom prst="flowChartManualOperat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下采样</a:t>
            </a:r>
          </a:p>
        </p:txBody>
      </p:sp>
      <p:sp>
        <p:nvSpPr>
          <p:cNvPr id="9" name="流程图: 手动操作 8">
            <a:extLst>
              <a:ext uri="{FF2B5EF4-FFF2-40B4-BE49-F238E27FC236}">
                <a16:creationId xmlns:a16="http://schemas.microsoft.com/office/drawing/2014/main" id="{9C6FEDB5-1F71-CD9D-AE15-439F1AA5AEAB}"/>
              </a:ext>
            </a:extLst>
          </p:cNvPr>
          <p:cNvSpPr/>
          <p:nvPr/>
        </p:nvSpPr>
        <p:spPr>
          <a:xfrm>
            <a:off x="7206918" y="4196113"/>
            <a:ext cx="1691149" cy="216000"/>
          </a:xfrm>
          <a:prstGeom prst="flowChartManualOperat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下采样</a:t>
            </a:r>
          </a:p>
        </p:txBody>
      </p:sp>
      <p:sp>
        <p:nvSpPr>
          <p:cNvPr id="34" name="流程图: 手动操作 33">
            <a:extLst>
              <a:ext uri="{FF2B5EF4-FFF2-40B4-BE49-F238E27FC236}">
                <a16:creationId xmlns:a16="http://schemas.microsoft.com/office/drawing/2014/main" id="{63EE250A-2B75-C461-A2C0-57379A24CF25}"/>
              </a:ext>
            </a:extLst>
          </p:cNvPr>
          <p:cNvSpPr/>
          <p:nvPr/>
        </p:nvSpPr>
        <p:spPr>
          <a:xfrm>
            <a:off x="5120109" y="4196504"/>
            <a:ext cx="1691149" cy="216000"/>
          </a:xfrm>
          <a:prstGeom prst="flowChartManualOperat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下采样</a:t>
            </a:r>
          </a:p>
        </p:txBody>
      </p:sp>
      <p:sp>
        <p:nvSpPr>
          <p:cNvPr id="49" name="流程图: 手动操作 48">
            <a:extLst>
              <a:ext uri="{FF2B5EF4-FFF2-40B4-BE49-F238E27FC236}">
                <a16:creationId xmlns:a16="http://schemas.microsoft.com/office/drawing/2014/main" id="{BC9BA7C2-AD53-A6A6-522D-A1F5866B5FBB}"/>
              </a:ext>
            </a:extLst>
          </p:cNvPr>
          <p:cNvSpPr/>
          <p:nvPr/>
        </p:nvSpPr>
        <p:spPr>
          <a:xfrm>
            <a:off x="2966792" y="4190115"/>
            <a:ext cx="1691149" cy="216000"/>
          </a:xfrm>
          <a:prstGeom prst="flowChartManualOperat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下采样</a:t>
            </a:r>
          </a:p>
        </p:txBody>
      </p:sp>
      <p:sp>
        <p:nvSpPr>
          <p:cNvPr id="52" name="流程图: 手动操作 51">
            <a:extLst>
              <a:ext uri="{FF2B5EF4-FFF2-40B4-BE49-F238E27FC236}">
                <a16:creationId xmlns:a16="http://schemas.microsoft.com/office/drawing/2014/main" id="{A84BA11E-AFD8-53C0-CCF9-3C9449504D24}"/>
              </a:ext>
            </a:extLst>
          </p:cNvPr>
          <p:cNvSpPr/>
          <p:nvPr/>
        </p:nvSpPr>
        <p:spPr>
          <a:xfrm>
            <a:off x="888010" y="4191931"/>
            <a:ext cx="1691149" cy="216000"/>
          </a:xfrm>
          <a:prstGeom prst="flowChartManualOperat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下采样</a:t>
            </a:r>
          </a:p>
        </p:txBody>
      </p:sp>
      <p:sp>
        <p:nvSpPr>
          <p:cNvPr id="54" name="流程图: 手动操作 53">
            <a:extLst>
              <a:ext uri="{FF2B5EF4-FFF2-40B4-BE49-F238E27FC236}">
                <a16:creationId xmlns:a16="http://schemas.microsoft.com/office/drawing/2014/main" id="{C5D671A3-C0FB-E450-5827-C23146784E13}"/>
              </a:ext>
            </a:extLst>
          </p:cNvPr>
          <p:cNvSpPr/>
          <p:nvPr/>
        </p:nvSpPr>
        <p:spPr>
          <a:xfrm>
            <a:off x="7188621" y="2532168"/>
            <a:ext cx="1691149" cy="216000"/>
          </a:xfrm>
          <a:prstGeom prst="flowChartManualOperat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下采样</a:t>
            </a:r>
          </a:p>
        </p:txBody>
      </p:sp>
      <p:sp>
        <p:nvSpPr>
          <p:cNvPr id="61" name="流程图: 手动操作 60">
            <a:extLst>
              <a:ext uri="{FF2B5EF4-FFF2-40B4-BE49-F238E27FC236}">
                <a16:creationId xmlns:a16="http://schemas.microsoft.com/office/drawing/2014/main" id="{B03FBA7C-3093-7116-6013-4BEA812A9623}"/>
              </a:ext>
            </a:extLst>
          </p:cNvPr>
          <p:cNvSpPr/>
          <p:nvPr/>
        </p:nvSpPr>
        <p:spPr>
          <a:xfrm>
            <a:off x="5116371" y="2538963"/>
            <a:ext cx="1691149" cy="216000"/>
          </a:xfrm>
          <a:prstGeom prst="flowChartManualOperat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下采样</a:t>
            </a:r>
          </a:p>
        </p:txBody>
      </p:sp>
      <p:sp>
        <p:nvSpPr>
          <p:cNvPr id="65" name="流程图: 手动操作 64">
            <a:extLst>
              <a:ext uri="{FF2B5EF4-FFF2-40B4-BE49-F238E27FC236}">
                <a16:creationId xmlns:a16="http://schemas.microsoft.com/office/drawing/2014/main" id="{D2650BD2-106F-A4DD-D93C-D6391779ED4F}"/>
              </a:ext>
            </a:extLst>
          </p:cNvPr>
          <p:cNvSpPr/>
          <p:nvPr/>
        </p:nvSpPr>
        <p:spPr>
          <a:xfrm>
            <a:off x="2979297" y="2552185"/>
            <a:ext cx="1691149" cy="216000"/>
          </a:xfrm>
          <a:prstGeom prst="flowChartManualOperat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下采样</a:t>
            </a:r>
          </a:p>
        </p:txBody>
      </p:sp>
      <p:sp>
        <p:nvSpPr>
          <p:cNvPr id="82" name="流程图: 手动操作 81">
            <a:extLst>
              <a:ext uri="{FF2B5EF4-FFF2-40B4-BE49-F238E27FC236}">
                <a16:creationId xmlns:a16="http://schemas.microsoft.com/office/drawing/2014/main" id="{2BAF07FC-2F06-0A14-3A91-A0109BA8CF7C}"/>
              </a:ext>
            </a:extLst>
          </p:cNvPr>
          <p:cNvSpPr/>
          <p:nvPr/>
        </p:nvSpPr>
        <p:spPr>
          <a:xfrm>
            <a:off x="9499606" y="4195388"/>
            <a:ext cx="1691149" cy="216000"/>
          </a:xfrm>
          <a:prstGeom prst="flowChartManualOperat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下采样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D9B93DBA-443C-6CD0-8731-13E67DC39AE2}"/>
              </a:ext>
            </a:extLst>
          </p:cNvPr>
          <p:cNvSpPr txBox="1"/>
          <p:nvPr/>
        </p:nvSpPr>
        <p:spPr>
          <a:xfrm>
            <a:off x="10014711" y="828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FFE1462-AC21-1B1A-6ACB-3412DF2F6322}"/>
              </a:ext>
            </a:extLst>
          </p:cNvPr>
          <p:cNvSpPr txBox="1"/>
          <p:nvPr/>
        </p:nvSpPr>
        <p:spPr>
          <a:xfrm>
            <a:off x="7686002" y="828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E54CCE95-0567-2570-7955-84FB7E8D9F69}"/>
              </a:ext>
            </a:extLst>
          </p:cNvPr>
          <p:cNvSpPr txBox="1"/>
          <p:nvPr/>
        </p:nvSpPr>
        <p:spPr>
          <a:xfrm>
            <a:off x="5604752" y="828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95B32796-F72D-7809-AE6A-19E22648C9F7}"/>
              </a:ext>
            </a:extLst>
          </p:cNvPr>
          <p:cNvSpPr txBox="1"/>
          <p:nvPr/>
        </p:nvSpPr>
        <p:spPr>
          <a:xfrm>
            <a:off x="3515822" y="828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B56EF25-8682-360E-0B07-FDD6C8535DF3}"/>
              </a:ext>
            </a:extLst>
          </p:cNvPr>
          <p:cNvSpPr txBox="1"/>
          <p:nvPr/>
        </p:nvSpPr>
        <p:spPr>
          <a:xfrm>
            <a:off x="10013625" y="58424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3D076F9-A293-3BA5-7AD4-6406B17A2E90}"/>
              </a:ext>
            </a:extLst>
          </p:cNvPr>
          <p:cNvSpPr txBox="1"/>
          <p:nvPr/>
        </p:nvSpPr>
        <p:spPr>
          <a:xfrm>
            <a:off x="7716019" y="58424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DDC8C9C-177E-24EB-DB3D-E71EEF8C6183}"/>
              </a:ext>
            </a:extLst>
          </p:cNvPr>
          <p:cNvSpPr txBox="1"/>
          <p:nvPr/>
        </p:nvSpPr>
        <p:spPr>
          <a:xfrm>
            <a:off x="5606727" y="58424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31BD991B-05A7-4AE4-485B-1508B2F7FDB0}"/>
              </a:ext>
            </a:extLst>
          </p:cNvPr>
          <p:cNvSpPr txBox="1"/>
          <p:nvPr/>
        </p:nvSpPr>
        <p:spPr>
          <a:xfrm>
            <a:off x="3499159" y="58424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3933010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B3ACD776-D1EE-F2BC-C0AC-8C4267FC8AB1}"/>
              </a:ext>
            </a:extLst>
          </p:cNvPr>
          <p:cNvGrpSpPr/>
          <p:nvPr/>
        </p:nvGrpSpPr>
        <p:grpSpPr>
          <a:xfrm>
            <a:off x="830123" y="949378"/>
            <a:ext cx="10531753" cy="4680527"/>
            <a:chOff x="830123" y="949378"/>
            <a:chExt cx="10531753" cy="468052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C5108C5-D062-B284-1684-3E2EEB01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123" y="1011785"/>
              <a:ext cx="10531753" cy="4618120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AA2D090-C25F-F0E5-DC7C-9EB3CB95FD32}"/>
                </a:ext>
              </a:extLst>
            </p:cNvPr>
            <p:cNvSpPr txBox="1"/>
            <p:nvPr/>
          </p:nvSpPr>
          <p:spPr>
            <a:xfrm>
              <a:off x="1474841" y="949378"/>
              <a:ext cx="110799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种子网络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CF36AF0-30E7-CBDF-B5F1-2202D4027659}"/>
                </a:ext>
              </a:extLst>
            </p:cNvPr>
            <p:cNvSpPr txBox="1"/>
            <p:nvPr/>
          </p:nvSpPr>
          <p:spPr>
            <a:xfrm>
              <a:off x="8146028" y="949378"/>
              <a:ext cx="13388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发现的网络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FE83944-E573-B6D8-E646-92C5BFF4E14D}"/>
                </a:ext>
              </a:extLst>
            </p:cNvPr>
            <p:cNvSpPr txBox="1"/>
            <p:nvPr/>
          </p:nvSpPr>
          <p:spPr>
            <a:xfrm>
              <a:off x="10112483" y="1406579"/>
              <a:ext cx="1007803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增长中模块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C635580-0B80-E786-B769-3E45A7D9A71B}"/>
                </a:ext>
              </a:extLst>
            </p:cNvPr>
            <p:cNvSpPr txBox="1"/>
            <p:nvPr/>
          </p:nvSpPr>
          <p:spPr>
            <a:xfrm>
              <a:off x="10166561" y="2388712"/>
              <a:ext cx="1007803" cy="468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zh-CN" altLang="en-US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3FDADDA-9329-7BEE-8FE6-628BE21108F4}"/>
                </a:ext>
              </a:extLst>
            </p:cNvPr>
            <p:cNvSpPr txBox="1"/>
            <p:nvPr/>
          </p:nvSpPr>
          <p:spPr>
            <a:xfrm>
              <a:off x="10161643" y="2306880"/>
              <a:ext cx="972000" cy="54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增长后模块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3F08B02-0172-8CAD-F5E5-67402FB061C6}"/>
                </a:ext>
              </a:extLst>
            </p:cNvPr>
            <p:cNvSpPr txBox="1"/>
            <p:nvPr/>
          </p:nvSpPr>
          <p:spPr>
            <a:xfrm>
              <a:off x="9989575" y="4088138"/>
              <a:ext cx="134280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子模块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04B04F3-27E0-6CD4-0CC8-F36996BBFA3B}"/>
                </a:ext>
              </a:extLst>
            </p:cNvPr>
            <p:cNvSpPr txBox="1"/>
            <p:nvPr/>
          </p:nvSpPr>
          <p:spPr>
            <a:xfrm>
              <a:off x="9994494" y="4915101"/>
              <a:ext cx="134280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宋体" panose="02010600030101010101" pitchFamily="2" charset="-122"/>
                  <a:ea typeface="宋体" panose="02010600030101010101" pitchFamily="2" charset="-122"/>
                </a:rPr>
                <a:t>初始化器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2564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28DD8771-8C3D-3BFD-026F-A8203E938F33}"/>
              </a:ext>
            </a:extLst>
          </p:cNvPr>
          <p:cNvGrpSpPr/>
          <p:nvPr/>
        </p:nvGrpSpPr>
        <p:grpSpPr>
          <a:xfrm>
            <a:off x="403122" y="287594"/>
            <a:ext cx="11720044" cy="5346601"/>
            <a:chOff x="403122" y="287594"/>
            <a:chExt cx="11720044" cy="5346601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2F78719-6724-E0B7-3C2B-1E4BDCBA554B}"/>
                </a:ext>
              </a:extLst>
            </p:cNvPr>
            <p:cNvGrpSpPr/>
            <p:nvPr/>
          </p:nvGrpSpPr>
          <p:grpSpPr>
            <a:xfrm>
              <a:off x="403122" y="287594"/>
              <a:ext cx="7097930" cy="5161935"/>
              <a:chOff x="403122" y="287594"/>
              <a:chExt cx="7097930" cy="5161935"/>
            </a:xfrm>
          </p:grpSpPr>
          <p:pic>
            <p:nvPicPr>
              <p:cNvPr id="8" name="图形 7">
                <a:extLst>
                  <a:ext uri="{FF2B5EF4-FFF2-40B4-BE49-F238E27FC236}">
                    <a16:creationId xmlns:a16="http://schemas.microsoft.com/office/drawing/2014/main" id="{C92B47A3-F2A0-F592-9D89-26AF96F7C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3122" y="287594"/>
                <a:ext cx="3657600" cy="2743200"/>
              </a:xfrm>
              <a:prstGeom prst="rect">
                <a:avLst/>
              </a:prstGeom>
            </p:spPr>
          </p:pic>
          <p:pic>
            <p:nvPicPr>
              <p:cNvPr id="10" name="图形 9">
                <a:extLst>
                  <a:ext uri="{FF2B5EF4-FFF2-40B4-BE49-F238E27FC236}">
                    <a16:creationId xmlns:a16="http://schemas.microsoft.com/office/drawing/2014/main" id="{84443BFE-78B9-D461-72D0-97826105EF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3495"/>
              <a:stretch/>
            </p:blipFill>
            <p:spPr>
              <a:xfrm>
                <a:off x="3971270" y="287594"/>
                <a:ext cx="3529781" cy="2743200"/>
              </a:xfrm>
              <a:prstGeom prst="rect">
                <a:avLst/>
              </a:prstGeom>
            </p:spPr>
          </p:pic>
          <p:pic>
            <p:nvPicPr>
              <p:cNvPr id="6" name="图形 5">
                <a:extLst>
                  <a:ext uri="{FF2B5EF4-FFF2-40B4-BE49-F238E27FC236}">
                    <a16:creationId xmlns:a16="http://schemas.microsoft.com/office/drawing/2014/main" id="{8E555749-3F05-95C8-E6CF-6DF9B3001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03122" y="2706329"/>
                <a:ext cx="3657600" cy="2743200"/>
              </a:xfrm>
              <a:prstGeom prst="rect">
                <a:avLst/>
              </a:prstGeom>
            </p:spPr>
          </p:pic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144BAEE5-0768-3C2B-95C6-164CE0B0DF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20876" y="570270"/>
                <a:ext cx="619433" cy="501445"/>
              </a:xfrm>
              <a:prstGeom prst="line">
                <a:avLst/>
              </a:prstGeom>
              <a:ln w="28575"/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9EBC14C4-EC86-85F3-B8A0-40B1049CCD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19484" y="732504"/>
                <a:ext cx="629266" cy="334297"/>
              </a:xfrm>
              <a:prstGeom prst="line">
                <a:avLst/>
              </a:prstGeom>
              <a:ln w="28575"/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97AB4829-F453-1ED8-0CD1-39F660143E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68358" y="3175818"/>
                <a:ext cx="668593" cy="312174"/>
              </a:xfrm>
              <a:prstGeom prst="line">
                <a:avLst/>
              </a:prstGeom>
              <a:ln w="28575"/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2" name="图形 11">
                <a:extLst>
                  <a:ext uri="{FF2B5EF4-FFF2-40B4-BE49-F238E27FC236}">
                    <a16:creationId xmlns:a16="http://schemas.microsoft.com/office/drawing/2014/main" id="{509029BD-C449-5A2A-E719-51311AA526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3495"/>
              <a:stretch/>
            </p:blipFill>
            <p:spPr>
              <a:xfrm>
                <a:off x="3971270" y="2706329"/>
                <a:ext cx="3529782" cy="2743200"/>
              </a:xfrm>
              <a:prstGeom prst="rect">
                <a:avLst/>
              </a:prstGeom>
            </p:spPr>
          </p:pic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2A47DD3E-5B03-A31B-1282-CFF05A2B3D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80156" y="2989005"/>
                <a:ext cx="388374" cy="489155"/>
              </a:xfrm>
              <a:prstGeom prst="line">
                <a:avLst/>
              </a:prstGeom>
              <a:ln w="28575"/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5" name="星形: 五角 24">
                <a:extLst>
                  <a:ext uri="{FF2B5EF4-FFF2-40B4-BE49-F238E27FC236}">
                    <a16:creationId xmlns:a16="http://schemas.microsoft.com/office/drawing/2014/main" id="{3FB5452C-4790-86F4-4D2C-C83B70837366}"/>
                  </a:ext>
                </a:extLst>
              </p:cNvPr>
              <p:cNvSpPr/>
              <p:nvPr/>
            </p:nvSpPr>
            <p:spPr>
              <a:xfrm>
                <a:off x="1327353" y="717753"/>
                <a:ext cx="206477" cy="206477"/>
              </a:xfrm>
              <a:prstGeom prst="star5">
                <a:avLst/>
              </a:prstGeom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星形: 五角 25">
                <a:extLst>
                  <a:ext uri="{FF2B5EF4-FFF2-40B4-BE49-F238E27FC236}">
                    <a16:creationId xmlns:a16="http://schemas.microsoft.com/office/drawing/2014/main" id="{640E3FAB-9648-9704-6B54-695065B2260F}"/>
                  </a:ext>
                </a:extLst>
              </p:cNvPr>
              <p:cNvSpPr/>
              <p:nvPr/>
            </p:nvSpPr>
            <p:spPr>
              <a:xfrm>
                <a:off x="4955457" y="796413"/>
                <a:ext cx="206477" cy="206477"/>
              </a:xfrm>
              <a:prstGeom prst="star5">
                <a:avLst/>
              </a:prstGeom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星形: 五角 26">
                <a:extLst>
                  <a:ext uri="{FF2B5EF4-FFF2-40B4-BE49-F238E27FC236}">
                    <a16:creationId xmlns:a16="http://schemas.microsoft.com/office/drawing/2014/main" id="{7349D846-2AFF-BF94-BE0D-9EDC88CCF139}"/>
                  </a:ext>
                </a:extLst>
              </p:cNvPr>
              <p:cNvSpPr/>
              <p:nvPr/>
            </p:nvSpPr>
            <p:spPr>
              <a:xfrm>
                <a:off x="4771104" y="3130343"/>
                <a:ext cx="206477" cy="206477"/>
              </a:xfrm>
              <a:prstGeom prst="star5">
                <a:avLst/>
              </a:prstGeom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星形: 五角 27">
                <a:extLst>
                  <a:ext uri="{FF2B5EF4-FFF2-40B4-BE49-F238E27FC236}">
                    <a16:creationId xmlns:a16="http://schemas.microsoft.com/office/drawing/2014/main" id="{74F25E5F-F3B4-D67D-CD04-2AA28AA87F4A}"/>
                  </a:ext>
                </a:extLst>
              </p:cNvPr>
              <p:cNvSpPr/>
              <p:nvPr/>
            </p:nvSpPr>
            <p:spPr>
              <a:xfrm>
                <a:off x="1505562" y="3239727"/>
                <a:ext cx="206477" cy="206477"/>
              </a:xfrm>
              <a:prstGeom prst="star5">
                <a:avLst/>
              </a:prstGeom>
              <a:ln>
                <a:solidFill>
                  <a:srgbClr val="FF0000"/>
                </a:solidFill>
              </a:ln>
              <a:effectLst>
                <a:glow rad="63500">
                  <a:schemeClr val="accent2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F3BFA24F-8350-998F-190D-C9D73F3C6652}"/>
                </a:ext>
              </a:extLst>
            </p:cNvPr>
            <p:cNvSpPr txBox="1"/>
            <p:nvPr/>
          </p:nvSpPr>
          <p:spPr>
            <a:xfrm>
              <a:off x="2642705" y="5264863"/>
              <a:ext cx="2836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(a) </a:t>
              </a:r>
              <a:r>
                <a:rPr lang="zh-CN" altLang="en-US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模型规模与性能的关系</a:t>
              </a:r>
            </a:p>
          </p:txBody>
        </p:sp>
        <p:pic>
          <p:nvPicPr>
            <p:cNvPr id="36" name="图形 35">
              <a:extLst>
                <a:ext uri="{FF2B5EF4-FFF2-40B4-BE49-F238E27FC236}">
                  <a16:creationId xmlns:a16="http://schemas.microsoft.com/office/drawing/2014/main" id="{F47B97EB-6317-8C22-6152-1DE0A1C50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491437" y="287594"/>
              <a:ext cx="4572000" cy="2743200"/>
            </a:xfrm>
            <a:prstGeom prst="rect">
              <a:avLst/>
            </a:prstGeom>
          </p:spPr>
        </p:pic>
        <p:pic>
          <p:nvPicPr>
            <p:cNvPr id="34" name="图形 33">
              <a:extLst>
                <a:ext uri="{FF2B5EF4-FFF2-40B4-BE49-F238E27FC236}">
                  <a16:creationId xmlns:a16="http://schemas.microsoft.com/office/drawing/2014/main" id="{BF7032BF-C5F5-4EAC-02FF-A66A9AEF25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491437" y="2706329"/>
              <a:ext cx="4572000" cy="2743200"/>
            </a:xfrm>
            <a:prstGeom prst="rect">
              <a:avLst/>
            </a:prstGeom>
          </p:spPr>
        </p:pic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55F46A6-58B5-5ED9-7E5C-EE87EC567D66}"/>
                </a:ext>
              </a:extLst>
            </p:cNvPr>
            <p:cNvSpPr txBox="1"/>
            <p:nvPr/>
          </p:nvSpPr>
          <p:spPr>
            <a:xfrm>
              <a:off x="7845392" y="5264863"/>
              <a:ext cx="42777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(b) VGG</a:t>
              </a:r>
              <a:r>
                <a:rPr lang="zh-CN" altLang="en-US" b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自增长时训练轮次与性能的关系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9A1C87C7-D941-7DDB-2714-6170507597BE}"/>
                </a:ext>
              </a:extLst>
            </p:cNvPr>
            <p:cNvSpPr txBox="1"/>
            <p:nvPr/>
          </p:nvSpPr>
          <p:spPr>
            <a:xfrm>
              <a:off x="8103150" y="2837577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使用指数移动平均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FE72D9C5-ADC5-4D92-4EAB-BAFBBDF91B80}"/>
                </a:ext>
              </a:extLst>
            </p:cNvPr>
            <p:cNvSpPr txBox="1"/>
            <p:nvPr/>
          </p:nvSpPr>
          <p:spPr>
            <a:xfrm>
              <a:off x="8103150" y="424727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不使用指数移动平均</a:t>
              </a: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58DFD66E-8EB7-4BDE-AD2E-85A8FF5FA642}"/>
                </a:ext>
              </a:extLst>
            </p:cNvPr>
            <p:cNvCxnSpPr/>
            <p:nvPr/>
          </p:nvCxnSpPr>
          <p:spPr>
            <a:xfrm>
              <a:off x="7520827" y="357493"/>
              <a:ext cx="0" cy="475200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3009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E76D74D5-4321-10D6-F3CD-F95A75CF1E4B}"/>
              </a:ext>
            </a:extLst>
          </p:cNvPr>
          <p:cNvGrpSpPr/>
          <p:nvPr/>
        </p:nvGrpSpPr>
        <p:grpSpPr>
          <a:xfrm>
            <a:off x="940050" y="561739"/>
            <a:ext cx="9278861" cy="2215054"/>
            <a:chOff x="940050" y="561739"/>
            <a:chExt cx="9278861" cy="2215054"/>
          </a:xfrm>
        </p:grpSpPr>
        <p:sp>
          <p:nvSpPr>
            <p:cNvPr id="42" name="箭头: 下 41">
              <a:extLst>
                <a:ext uri="{FF2B5EF4-FFF2-40B4-BE49-F238E27FC236}">
                  <a16:creationId xmlns:a16="http://schemas.microsoft.com/office/drawing/2014/main" id="{71621370-906C-A22B-DDB8-85534A4C8075}"/>
                </a:ext>
              </a:extLst>
            </p:cNvPr>
            <p:cNvSpPr/>
            <p:nvPr/>
          </p:nvSpPr>
          <p:spPr>
            <a:xfrm rot="16200000">
              <a:off x="5008175" y="-3029314"/>
              <a:ext cx="1184130" cy="8903732"/>
            </a:xfrm>
            <a:prstGeom prst="downArrow">
              <a:avLst>
                <a:gd name="adj1" fmla="val 50000"/>
                <a:gd name="adj2" fmla="val 16787"/>
              </a:avLst>
            </a:prstGeom>
            <a:solidFill>
              <a:srgbClr val="8964C0">
                <a:alpha val="14902"/>
              </a:srgbClr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778343D3-2730-59D2-5439-C3CFA61ECE35}"/>
                </a:ext>
              </a:extLst>
            </p:cNvPr>
            <p:cNvSpPr/>
            <p:nvPr/>
          </p:nvSpPr>
          <p:spPr>
            <a:xfrm rot="16200000">
              <a:off x="1698276" y="186766"/>
              <a:ext cx="1691149" cy="2471571"/>
            </a:xfrm>
            <a:prstGeom prst="roundRect">
              <a:avLst>
                <a:gd name="adj" fmla="val 12597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8A58B265-8497-AB45-83EB-F9DBA981CA4D}"/>
                </a:ext>
              </a:extLst>
            </p:cNvPr>
            <p:cNvSpPr/>
            <p:nvPr/>
          </p:nvSpPr>
          <p:spPr>
            <a:xfrm rot="16200000">
              <a:off x="5559735" y="178362"/>
              <a:ext cx="1691149" cy="2488380"/>
            </a:xfrm>
            <a:prstGeom prst="roundRect">
              <a:avLst>
                <a:gd name="adj" fmla="val 12016"/>
              </a:avLst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D3DDDB45-D84D-A4BE-5123-F40F368F5CD7}"/>
                </a:ext>
              </a:extLst>
            </p:cNvPr>
            <p:cNvSpPr/>
            <p:nvPr/>
          </p:nvSpPr>
          <p:spPr>
            <a:xfrm rot="16200000">
              <a:off x="8674005" y="1152236"/>
              <a:ext cx="1691149" cy="540633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6AAFD73-18B5-7771-BD24-A61B3B104B21}"/>
                </a:ext>
              </a:extLst>
            </p:cNvPr>
            <p:cNvSpPr txBox="1"/>
            <p:nvPr/>
          </p:nvSpPr>
          <p:spPr>
            <a:xfrm rot="16200000">
              <a:off x="8731765" y="122249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F82A633-93DF-8082-4747-886D52F956E1}"/>
                </a:ext>
              </a:extLst>
            </p:cNvPr>
            <p:cNvSpPr txBox="1"/>
            <p:nvPr/>
          </p:nvSpPr>
          <p:spPr>
            <a:xfrm rot="16200000">
              <a:off x="1086209" y="794977"/>
              <a:ext cx="736099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Block-1</a:t>
              </a:r>
              <a:endPara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8482FE0-0C50-9747-2872-66E591739984}"/>
                </a:ext>
              </a:extLst>
            </p:cNvPr>
            <p:cNvSpPr txBox="1"/>
            <p:nvPr/>
          </p:nvSpPr>
          <p:spPr>
            <a:xfrm rot="16200000">
              <a:off x="4963561" y="802190"/>
              <a:ext cx="7216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Block-2</a:t>
              </a:r>
              <a:endPara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85ED7EC-C4B6-873C-AF0F-E45D34189F75}"/>
                </a:ext>
              </a:extLst>
            </p:cNvPr>
            <p:cNvSpPr txBox="1"/>
            <p:nvPr/>
          </p:nvSpPr>
          <p:spPr>
            <a:xfrm rot="16200000">
              <a:off x="9031092" y="795147"/>
              <a:ext cx="72167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Block-n</a:t>
              </a:r>
              <a:endPara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EB82C914-D45F-FACE-4999-D31F06779DF7}"/>
                </a:ext>
              </a:extLst>
            </p:cNvPr>
            <p:cNvGrpSpPr/>
            <p:nvPr/>
          </p:nvGrpSpPr>
          <p:grpSpPr>
            <a:xfrm rot="16200000">
              <a:off x="5299320" y="977948"/>
              <a:ext cx="1196019" cy="889209"/>
              <a:chOff x="9316621" y="2143242"/>
              <a:chExt cx="1196019" cy="889209"/>
            </a:xfrm>
          </p:grpSpPr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6B96B199-6049-5623-EBB6-AC23BE5EC47F}"/>
                  </a:ext>
                </a:extLst>
              </p:cNvPr>
              <p:cNvCxnSpPr/>
              <p:nvPr/>
            </p:nvCxnSpPr>
            <p:spPr>
              <a:xfrm>
                <a:off x="10084276" y="2144665"/>
                <a:ext cx="0" cy="88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A139045D-7C50-1D63-C5D9-A3D5A3782185}"/>
                  </a:ext>
                </a:extLst>
              </p:cNvPr>
              <p:cNvCxnSpPr/>
              <p:nvPr/>
            </p:nvCxnSpPr>
            <p:spPr>
              <a:xfrm>
                <a:off x="9762059" y="2144665"/>
                <a:ext cx="0" cy="88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79090F17-A381-AC31-F992-F8A7127A7E18}"/>
                  </a:ext>
                </a:extLst>
              </p:cNvPr>
              <p:cNvSpPr/>
              <p:nvPr/>
            </p:nvSpPr>
            <p:spPr>
              <a:xfrm>
                <a:off x="9434568" y="2143242"/>
                <a:ext cx="961200" cy="889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3B71F89F-F7FF-F7AA-C077-C74E2520BD7C}"/>
                  </a:ext>
                </a:extLst>
              </p:cNvPr>
              <p:cNvSpPr/>
              <p:nvPr/>
            </p:nvSpPr>
            <p:spPr>
              <a:xfrm>
                <a:off x="10278640" y="2332390"/>
                <a:ext cx="234000" cy="216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9" name="矩形 108">
                <a:extLst>
                  <a:ext uri="{FF2B5EF4-FFF2-40B4-BE49-F238E27FC236}">
                    <a16:creationId xmlns:a16="http://schemas.microsoft.com/office/drawing/2014/main" id="{EC376FE9-1834-F312-DB11-5A25038C02FF}"/>
                  </a:ext>
                </a:extLst>
              </p:cNvPr>
              <p:cNvSpPr/>
              <p:nvPr/>
            </p:nvSpPr>
            <p:spPr>
              <a:xfrm>
                <a:off x="9963410" y="2332390"/>
                <a:ext cx="234000" cy="216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BE7A8F33-BE15-03B8-A44A-8C7A498D23E9}"/>
                  </a:ext>
                </a:extLst>
              </p:cNvPr>
              <p:cNvSpPr/>
              <p:nvPr/>
            </p:nvSpPr>
            <p:spPr>
              <a:xfrm>
                <a:off x="9963410" y="2704941"/>
                <a:ext cx="234000" cy="144000"/>
              </a:xfrm>
              <a:prstGeom prst="rect">
                <a:avLst/>
              </a:prstGeom>
              <a:solidFill>
                <a:srgbClr val="E6A241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9F40A9DA-A43F-7BE5-A636-891E30081EC9}"/>
                  </a:ext>
                </a:extLst>
              </p:cNvPr>
              <p:cNvSpPr/>
              <p:nvPr/>
            </p:nvSpPr>
            <p:spPr>
              <a:xfrm>
                <a:off x="9642737" y="2332390"/>
                <a:ext cx="234000" cy="216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0C1C492F-85D6-3893-B183-6DC202663847}"/>
                  </a:ext>
                </a:extLst>
              </p:cNvPr>
              <p:cNvSpPr/>
              <p:nvPr/>
            </p:nvSpPr>
            <p:spPr>
              <a:xfrm>
                <a:off x="10278640" y="2704941"/>
                <a:ext cx="234000" cy="1440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DB86DCE1-4E63-79A1-EA80-423FCF0CFD54}"/>
                  </a:ext>
                </a:extLst>
              </p:cNvPr>
              <p:cNvSpPr/>
              <p:nvPr/>
            </p:nvSpPr>
            <p:spPr>
              <a:xfrm>
                <a:off x="9316621" y="2704941"/>
                <a:ext cx="234000" cy="144000"/>
              </a:xfrm>
              <a:prstGeom prst="rect">
                <a:avLst/>
              </a:prstGeom>
              <a:solidFill>
                <a:srgbClr val="DA872F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A6DD11BD-83D7-F38D-493B-96F9501D0732}"/>
                  </a:ext>
                </a:extLst>
              </p:cNvPr>
              <p:cNvSpPr/>
              <p:nvPr/>
            </p:nvSpPr>
            <p:spPr>
              <a:xfrm>
                <a:off x="9642737" y="2704941"/>
                <a:ext cx="234000" cy="144000"/>
              </a:xfrm>
              <a:prstGeom prst="rect">
                <a:avLst/>
              </a:prstGeom>
              <a:solidFill>
                <a:srgbClr val="CF6F1F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577DE692-37E2-983E-25C1-F691D74F9003}"/>
                </a:ext>
              </a:extLst>
            </p:cNvPr>
            <p:cNvGrpSpPr/>
            <p:nvPr/>
          </p:nvGrpSpPr>
          <p:grpSpPr>
            <a:xfrm rot="16200000">
              <a:off x="6266352" y="977948"/>
              <a:ext cx="1511249" cy="889209"/>
              <a:chOff x="9324234" y="3324659"/>
              <a:chExt cx="1511249" cy="889209"/>
            </a:xfrm>
          </p:grpSpPr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DA00DB52-9793-F36C-2966-0C9413B90A37}"/>
                  </a:ext>
                </a:extLst>
              </p:cNvPr>
              <p:cNvCxnSpPr/>
              <p:nvPr/>
            </p:nvCxnSpPr>
            <p:spPr>
              <a:xfrm>
                <a:off x="10407579" y="3326078"/>
                <a:ext cx="0" cy="88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835B8AA4-8908-CD50-C51B-5A1236177EFE}"/>
                  </a:ext>
                </a:extLst>
              </p:cNvPr>
              <p:cNvCxnSpPr/>
              <p:nvPr/>
            </p:nvCxnSpPr>
            <p:spPr>
              <a:xfrm>
                <a:off x="10091889" y="3326082"/>
                <a:ext cx="0" cy="88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7CE2EF7C-7BC8-51FD-2790-CCA999113AAC}"/>
                  </a:ext>
                </a:extLst>
              </p:cNvPr>
              <p:cNvCxnSpPr/>
              <p:nvPr/>
            </p:nvCxnSpPr>
            <p:spPr>
              <a:xfrm>
                <a:off x="9769672" y="3326082"/>
                <a:ext cx="0" cy="88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5766A36C-CAF5-0B9F-C507-04113267167F}"/>
                  </a:ext>
                </a:extLst>
              </p:cNvPr>
              <p:cNvSpPr/>
              <p:nvPr/>
            </p:nvSpPr>
            <p:spPr>
              <a:xfrm>
                <a:off x="9442181" y="3324659"/>
                <a:ext cx="1269362" cy="889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2E485CE3-A3C9-FD6C-BD15-3419EEBB7366}"/>
                  </a:ext>
                </a:extLst>
              </p:cNvPr>
              <p:cNvSpPr/>
              <p:nvPr/>
            </p:nvSpPr>
            <p:spPr>
              <a:xfrm>
                <a:off x="10286253" y="3513807"/>
                <a:ext cx="234000" cy="216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78693E85-F0F3-B0D2-03AD-8DE3BCB192CE}"/>
                  </a:ext>
                </a:extLst>
              </p:cNvPr>
              <p:cNvSpPr/>
              <p:nvPr/>
            </p:nvSpPr>
            <p:spPr>
              <a:xfrm>
                <a:off x="9971023" y="3513807"/>
                <a:ext cx="234000" cy="216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8" name="矩形 97">
                <a:extLst>
                  <a:ext uri="{FF2B5EF4-FFF2-40B4-BE49-F238E27FC236}">
                    <a16:creationId xmlns:a16="http://schemas.microsoft.com/office/drawing/2014/main" id="{0B5691FA-75A5-5D23-9AFE-5AD12EE38FAE}"/>
                  </a:ext>
                </a:extLst>
              </p:cNvPr>
              <p:cNvSpPr/>
              <p:nvPr/>
            </p:nvSpPr>
            <p:spPr>
              <a:xfrm>
                <a:off x="9971023" y="3886358"/>
                <a:ext cx="234000" cy="144000"/>
              </a:xfrm>
              <a:prstGeom prst="rect">
                <a:avLst/>
              </a:prstGeom>
              <a:solidFill>
                <a:srgbClr val="F6C65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D49CA717-CC8A-2FF8-36BB-91575FCCE529}"/>
                  </a:ext>
                </a:extLst>
              </p:cNvPr>
              <p:cNvSpPr/>
              <p:nvPr/>
            </p:nvSpPr>
            <p:spPr>
              <a:xfrm>
                <a:off x="9650350" y="3513807"/>
                <a:ext cx="234000" cy="216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2507A4FC-5378-7D84-6FE3-50BEC588ED23}"/>
                  </a:ext>
                </a:extLst>
              </p:cNvPr>
              <p:cNvSpPr/>
              <p:nvPr/>
            </p:nvSpPr>
            <p:spPr>
              <a:xfrm>
                <a:off x="10286253" y="3886358"/>
                <a:ext cx="234000" cy="144000"/>
              </a:xfrm>
              <a:prstGeom prst="rect">
                <a:avLst/>
              </a:prstGeom>
              <a:solidFill>
                <a:srgbClr val="DA872F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矩形 100">
                <a:extLst>
                  <a:ext uri="{FF2B5EF4-FFF2-40B4-BE49-F238E27FC236}">
                    <a16:creationId xmlns:a16="http://schemas.microsoft.com/office/drawing/2014/main" id="{46C85A06-6FDD-5FC7-7CB8-42D68F239F42}"/>
                  </a:ext>
                </a:extLst>
              </p:cNvPr>
              <p:cNvSpPr/>
              <p:nvPr/>
            </p:nvSpPr>
            <p:spPr>
              <a:xfrm>
                <a:off x="9324234" y="3886358"/>
                <a:ext cx="234000" cy="144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7C258284-1457-6E40-5855-8FC83909DBF7}"/>
                  </a:ext>
                </a:extLst>
              </p:cNvPr>
              <p:cNvSpPr/>
              <p:nvPr/>
            </p:nvSpPr>
            <p:spPr>
              <a:xfrm>
                <a:off x="9650350" y="3886358"/>
                <a:ext cx="234000" cy="144000"/>
              </a:xfrm>
              <a:prstGeom prst="rect">
                <a:avLst/>
              </a:prstGeom>
              <a:solidFill>
                <a:srgbClr val="E6A241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AC85423D-A915-BFE7-0699-16E3653C59EB}"/>
                  </a:ext>
                </a:extLst>
              </p:cNvPr>
              <p:cNvSpPr/>
              <p:nvPr/>
            </p:nvSpPr>
            <p:spPr>
              <a:xfrm>
                <a:off x="10601483" y="3517846"/>
                <a:ext cx="234000" cy="216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D7696018-24DC-C70B-C540-BA7BE98E2783}"/>
                  </a:ext>
                </a:extLst>
              </p:cNvPr>
              <p:cNvSpPr/>
              <p:nvPr/>
            </p:nvSpPr>
            <p:spPr>
              <a:xfrm>
                <a:off x="10601483" y="3890397"/>
                <a:ext cx="234000" cy="144000"/>
              </a:xfrm>
              <a:prstGeom prst="rect">
                <a:avLst/>
              </a:prstGeom>
              <a:solidFill>
                <a:srgbClr val="FFD866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7D37EBBF-7740-8F7D-F5F1-CFD08540A189}"/>
                </a:ext>
              </a:extLst>
            </p:cNvPr>
            <p:cNvGrpSpPr/>
            <p:nvPr/>
          </p:nvGrpSpPr>
          <p:grpSpPr>
            <a:xfrm rot="16200000">
              <a:off x="1587848" y="977948"/>
              <a:ext cx="869903" cy="889209"/>
              <a:chOff x="10919712" y="2197591"/>
              <a:chExt cx="869903" cy="889209"/>
            </a:xfrm>
          </p:grpSpPr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E0F2E027-475A-6CEC-9994-425FD8C251F4}"/>
                  </a:ext>
                </a:extLst>
              </p:cNvPr>
              <p:cNvCxnSpPr/>
              <p:nvPr/>
            </p:nvCxnSpPr>
            <p:spPr>
              <a:xfrm>
                <a:off x="11361251" y="2199014"/>
                <a:ext cx="0" cy="88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矩形 84">
                <a:extLst>
                  <a:ext uri="{FF2B5EF4-FFF2-40B4-BE49-F238E27FC236}">
                    <a16:creationId xmlns:a16="http://schemas.microsoft.com/office/drawing/2014/main" id="{D642AB56-5F34-0F40-8A89-91869A5F6132}"/>
                  </a:ext>
                </a:extLst>
              </p:cNvPr>
              <p:cNvSpPr/>
              <p:nvPr/>
            </p:nvSpPr>
            <p:spPr>
              <a:xfrm>
                <a:off x="11030465" y="2197591"/>
                <a:ext cx="642278" cy="889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464E9578-C97F-54EA-389D-17F2F50545B4}"/>
                  </a:ext>
                </a:extLst>
              </p:cNvPr>
              <p:cNvSpPr/>
              <p:nvPr/>
            </p:nvSpPr>
            <p:spPr>
              <a:xfrm>
                <a:off x="11555615" y="2386739"/>
                <a:ext cx="234000" cy="216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85167CAE-0CBC-2C00-18DD-5CE1959FC391}"/>
                  </a:ext>
                </a:extLst>
              </p:cNvPr>
              <p:cNvSpPr/>
              <p:nvPr/>
            </p:nvSpPr>
            <p:spPr>
              <a:xfrm>
                <a:off x="11240385" y="2386739"/>
                <a:ext cx="234000" cy="216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F0ECC8E3-729D-12F8-DBF9-5A97FD8F9649}"/>
                  </a:ext>
                </a:extLst>
              </p:cNvPr>
              <p:cNvSpPr/>
              <p:nvPr/>
            </p:nvSpPr>
            <p:spPr>
              <a:xfrm>
                <a:off x="11240385" y="2759290"/>
                <a:ext cx="234000" cy="144000"/>
              </a:xfrm>
              <a:prstGeom prst="rect">
                <a:avLst/>
              </a:prstGeom>
              <a:solidFill>
                <a:srgbClr val="E9AA46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348C6DE9-3E75-E7D3-893C-AA1E425BE924}"/>
                  </a:ext>
                </a:extLst>
              </p:cNvPr>
              <p:cNvSpPr/>
              <p:nvPr/>
            </p:nvSpPr>
            <p:spPr>
              <a:xfrm>
                <a:off x="10919712" y="2386739"/>
                <a:ext cx="234000" cy="216000"/>
              </a:xfrm>
              <a:prstGeom prst="rect">
                <a:avLst/>
              </a:prstGeom>
              <a:solidFill>
                <a:srgbClr val="9DC3E6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3EB4CBF6-BE66-D9B0-67E5-DA1C60DD58A5}"/>
                  </a:ext>
                </a:extLst>
              </p:cNvPr>
              <p:cNvSpPr/>
              <p:nvPr/>
            </p:nvSpPr>
            <p:spPr>
              <a:xfrm>
                <a:off x="11555615" y="2759290"/>
                <a:ext cx="234000" cy="144000"/>
              </a:xfrm>
              <a:prstGeom prst="rect">
                <a:avLst/>
              </a:prstGeom>
              <a:solidFill>
                <a:srgbClr val="FDD463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DF4C0067-17EF-61FA-CEF9-54FE6A858CBE}"/>
                  </a:ext>
                </a:extLst>
              </p:cNvPr>
              <p:cNvSpPr/>
              <p:nvPr/>
            </p:nvSpPr>
            <p:spPr>
              <a:xfrm>
                <a:off x="10919712" y="2759290"/>
                <a:ext cx="234000" cy="144000"/>
              </a:xfrm>
              <a:prstGeom prst="rect">
                <a:avLst/>
              </a:prstGeom>
              <a:solidFill>
                <a:srgbClr val="F6C65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A6BA61F9-4DD0-E65D-2A8C-B381CDB1802E}"/>
                </a:ext>
              </a:extLst>
            </p:cNvPr>
            <p:cNvSpPr txBox="1"/>
            <p:nvPr/>
          </p:nvSpPr>
          <p:spPr>
            <a:xfrm rot="16200000">
              <a:off x="801550" y="123788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输入</a:t>
              </a: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6BB0BD89-A465-E3B7-BD81-72E303E7053E}"/>
                </a:ext>
              </a:extLst>
            </p:cNvPr>
            <p:cNvSpPr txBox="1"/>
            <p:nvPr/>
          </p:nvSpPr>
          <p:spPr>
            <a:xfrm rot="16200000">
              <a:off x="9711079" y="123788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输出</a:t>
              </a:r>
            </a:p>
          </p:txBody>
        </p: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71606BA8-ABCB-B36C-6881-F0C91AF997AB}"/>
                </a:ext>
              </a:extLst>
            </p:cNvPr>
            <p:cNvGrpSpPr/>
            <p:nvPr/>
          </p:nvGrpSpPr>
          <p:grpSpPr>
            <a:xfrm rot="16200000">
              <a:off x="2567357" y="977948"/>
              <a:ext cx="1196019" cy="889209"/>
              <a:chOff x="9316621" y="2143242"/>
              <a:chExt cx="1196019" cy="889209"/>
            </a:xfrm>
          </p:grpSpPr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004F2ECA-2D5D-7091-A21F-FDAB42226FBC}"/>
                  </a:ext>
                </a:extLst>
              </p:cNvPr>
              <p:cNvCxnSpPr/>
              <p:nvPr/>
            </p:nvCxnSpPr>
            <p:spPr>
              <a:xfrm>
                <a:off x="10084276" y="2144665"/>
                <a:ext cx="0" cy="88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F621CCD3-5EBF-9A97-8354-FAF81AB3EACF}"/>
                  </a:ext>
                </a:extLst>
              </p:cNvPr>
              <p:cNvCxnSpPr/>
              <p:nvPr/>
            </p:nvCxnSpPr>
            <p:spPr>
              <a:xfrm>
                <a:off x="9762059" y="2144665"/>
                <a:ext cx="0" cy="882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816AB1FA-5E16-C3B8-E4CC-27DABFBCC45E}"/>
                  </a:ext>
                </a:extLst>
              </p:cNvPr>
              <p:cNvSpPr/>
              <p:nvPr/>
            </p:nvSpPr>
            <p:spPr>
              <a:xfrm>
                <a:off x="9434568" y="2143242"/>
                <a:ext cx="961200" cy="88920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75A35A5D-77AF-40AF-6FD3-951FC29C74C8}"/>
                  </a:ext>
                </a:extLst>
              </p:cNvPr>
              <p:cNvSpPr/>
              <p:nvPr/>
            </p:nvSpPr>
            <p:spPr>
              <a:xfrm>
                <a:off x="10278640" y="2332390"/>
                <a:ext cx="234000" cy="216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BF913AF0-D30B-2446-02FF-80C1B5FF1D4F}"/>
                  </a:ext>
                </a:extLst>
              </p:cNvPr>
              <p:cNvSpPr/>
              <p:nvPr/>
            </p:nvSpPr>
            <p:spPr>
              <a:xfrm>
                <a:off x="9963410" y="2332390"/>
                <a:ext cx="234000" cy="216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7ECA07C2-6042-C026-10EB-26F2237D0803}"/>
                  </a:ext>
                </a:extLst>
              </p:cNvPr>
              <p:cNvSpPr/>
              <p:nvPr/>
            </p:nvSpPr>
            <p:spPr>
              <a:xfrm>
                <a:off x="9963410" y="2704941"/>
                <a:ext cx="234000" cy="144000"/>
              </a:xfrm>
              <a:prstGeom prst="rect">
                <a:avLst/>
              </a:prstGeom>
              <a:solidFill>
                <a:srgbClr val="CB671A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1825D2AD-B2F2-8B6B-C4F5-A2EC96AC7FFE}"/>
                  </a:ext>
                </a:extLst>
              </p:cNvPr>
              <p:cNvSpPr/>
              <p:nvPr/>
            </p:nvSpPr>
            <p:spPr>
              <a:xfrm>
                <a:off x="9642737" y="2332390"/>
                <a:ext cx="234000" cy="216000"/>
              </a:xfrm>
              <a:prstGeom prst="rect">
                <a:avLst/>
              </a:prstGeom>
              <a:solidFill>
                <a:srgbClr val="9DC3E6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A7B9D8ED-56BE-95AE-6744-0550B56093C1}"/>
                  </a:ext>
                </a:extLst>
              </p:cNvPr>
              <p:cNvSpPr/>
              <p:nvPr/>
            </p:nvSpPr>
            <p:spPr>
              <a:xfrm>
                <a:off x="10278640" y="2704941"/>
                <a:ext cx="234000" cy="144000"/>
              </a:xfrm>
              <a:prstGeom prst="rect">
                <a:avLst/>
              </a:prstGeom>
              <a:solidFill>
                <a:srgbClr val="FFD866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6BB4A7B8-48B5-09EC-48F7-5A9F70A54008}"/>
                  </a:ext>
                </a:extLst>
              </p:cNvPr>
              <p:cNvSpPr/>
              <p:nvPr/>
            </p:nvSpPr>
            <p:spPr>
              <a:xfrm>
                <a:off x="9316621" y="2704941"/>
                <a:ext cx="234000" cy="144000"/>
              </a:xfrm>
              <a:prstGeom prst="rect">
                <a:avLst/>
              </a:prstGeom>
              <a:solidFill>
                <a:srgbClr val="EEB54E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835CA1F2-C885-F67F-4D79-2A3145AF4480}"/>
                  </a:ext>
                </a:extLst>
              </p:cNvPr>
              <p:cNvSpPr/>
              <p:nvPr/>
            </p:nvSpPr>
            <p:spPr>
              <a:xfrm>
                <a:off x="9642737" y="2704941"/>
                <a:ext cx="234000" cy="144000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0" name="矩形: 圆角 139">
              <a:extLst>
                <a:ext uri="{FF2B5EF4-FFF2-40B4-BE49-F238E27FC236}">
                  <a16:creationId xmlns:a16="http://schemas.microsoft.com/office/drawing/2014/main" id="{433FB4F0-2688-ABF3-54D3-9D7B9E673912}"/>
                </a:ext>
              </a:extLst>
            </p:cNvPr>
            <p:cNvSpPr/>
            <p:nvPr/>
          </p:nvSpPr>
          <p:spPr>
            <a:xfrm rot="16200000">
              <a:off x="3633664" y="868952"/>
              <a:ext cx="1691149" cy="1107200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EC8C8FFD-289E-B41F-4BEA-A04CBA848009}"/>
                </a:ext>
              </a:extLst>
            </p:cNvPr>
            <p:cNvGrpSpPr/>
            <p:nvPr/>
          </p:nvGrpSpPr>
          <p:grpSpPr>
            <a:xfrm>
              <a:off x="4026407" y="1064674"/>
              <a:ext cx="889209" cy="715756"/>
              <a:chOff x="7967765" y="1380616"/>
              <a:chExt cx="889209" cy="715756"/>
            </a:xfrm>
          </p:grpSpPr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B3176CB3-0A3A-4129-E218-ED97B31AC2C8}"/>
                  </a:ext>
                </a:extLst>
              </p:cNvPr>
              <p:cNvGrpSpPr/>
              <p:nvPr/>
            </p:nvGrpSpPr>
            <p:grpSpPr>
              <a:xfrm rot="16200000">
                <a:off x="8102040" y="1296510"/>
                <a:ext cx="620660" cy="889209"/>
                <a:chOff x="11146213" y="2197593"/>
                <a:chExt cx="643402" cy="889209"/>
              </a:xfrm>
            </p:grpSpPr>
            <p:sp>
              <p:nvSpPr>
                <p:cNvPr id="143" name="矩形 142">
                  <a:extLst>
                    <a:ext uri="{FF2B5EF4-FFF2-40B4-BE49-F238E27FC236}">
                      <a16:creationId xmlns:a16="http://schemas.microsoft.com/office/drawing/2014/main" id="{6BD3D6C4-2DE7-A287-DDCE-77E69166C552}"/>
                    </a:ext>
                  </a:extLst>
                </p:cNvPr>
                <p:cNvSpPr/>
                <p:nvPr/>
              </p:nvSpPr>
              <p:spPr>
                <a:xfrm>
                  <a:off x="11265137" y="2197593"/>
                  <a:ext cx="407605" cy="8892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8" name="矩形 147">
                  <a:extLst>
                    <a:ext uri="{FF2B5EF4-FFF2-40B4-BE49-F238E27FC236}">
                      <a16:creationId xmlns:a16="http://schemas.microsoft.com/office/drawing/2014/main" id="{BE9A5CD6-0E18-73E6-44A7-98F76019BFBF}"/>
                    </a:ext>
                  </a:extLst>
                </p:cNvPr>
                <p:cNvSpPr/>
                <p:nvPr/>
              </p:nvSpPr>
              <p:spPr>
                <a:xfrm>
                  <a:off x="11555615" y="2759290"/>
                  <a:ext cx="234000" cy="144000"/>
                </a:xfrm>
                <a:prstGeom prst="rect">
                  <a:avLst/>
                </a:prstGeom>
                <a:solidFill>
                  <a:srgbClr val="EEB54E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691AE676-3399-6893-9CCC-E88CE4A33E02}"/>
                    </a:ext>
                  </a:extLst>
                </p:cNvPr>
                <p:cNvSpPr/>
                <p:nvPr/>
              </p:nvSpPr>
              <p:spPr>
                <a:xfrm>
                  <a:off x="11146213" y="2759301"/>
                  <a:ext cx="234000" cy="144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51" name="梯形 150">
                <a:extLst>
                  <a:ext uri="{FF2B5EF4-FFF2-40B4-BE49-F238E27FC236}">
                    <a16:creationId xmlns:a16="http://schemas.microsoft.com/office/drawing/2014/main" id="{CDA0B7EA-4861-96E1-2E3A-0467113CCF1B}"/>
                  </a:ext>
                </a:extLst>
              </p:cNvPr>
              <p:cNvSpPr/>
              <p:nvPr/>
            </p:nvSpPr>
            <p:spPr>
              <a:xfrm rot="5400000">
                <a:off x="8058089" y="1429777"/>
                <a:ext cx="324464" cy="226142"/>
              </a:xfrm>
              <a:prstGeom prst="trapezoid">
                <a:avLst/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梯形 151">
                <a:extLst>
                  <a:ext uri="{FF2B5EF4-FFF2-40B4-BE49-F238E27FC236}">
                    <a16:creationId xmlns:a16="http://schemas.microsoft.com/office/drawing/2014/main" id="{BED52853-75A8-206D-6062-09E61B73C677}"/>
                  </a:ext>
                </a:extLst>
              </p:cNvPr>
              <p:cNvSpPr/>
              <p:nvPr/>
            </p:nvSpPr>
            <p:spPr>
              <a:xfrm rot="5400000">
                <a:off x="8070669" y="1821069"/>
                <a:ext cx="324464" cy="226142"/>
              </a:xfrm>
              <a:prstGeom prst="trapezoid">
                <a:avLst/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256D09AE-9B36-574C-75C5-F116DB2F54A6}"/>
                </a:ext>
              </a:extLst>
            </p:cNvPr>
            <p:cNvSpPr txBox="1"/>
            <p:nvPr/>
          </p:nvSpPr>
          <p:spPr>
            <a:xfrm rot="16200000">
              <a:off x="3672204" y="806118"/>
              <a:ext cx="757084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下采样</a:t>
              </a:r>
            </a:p>
          </p:txBody>
        </p:sp>
        <p:sp>
          <p:nvSpPr>
            <p:cNvPr id="156" name="矩形: 圆角 155">
              <a:extLst>
                <a:ext uri="{FF2B5EF4-FFF2-40B4-BE49-F238E27FC236}">
                  <a16:creationId xmlns:a16="http://schemas.microsoft.com/office/drawing/2014/main" id="{34FD613A-2C16-FDD4-7495-9410E0DE552E}"/>
                </a:ext>
              </a:extLst>
            </p:cNvPr>
            <p:cNvSpPr/>
            <p:nvPr/>
          </p:nvSpPr>
          <p:spPr>
            <a:xfrm rot="16200000">
              <a:off x="7587656" y="810104"/>
              <a:ext cx="1691149" cy="1224897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文本框 163">
              <a:extLst>
                <a:ext uri="{FF2B5EF4-FFF2-40B4-BE49-F238E27FC236}">
                  <a16:creationId xmlns:a16="http://schemas.microsoft.com/office/drawing/2014/main" id="{17331AA6-16F9-7E0C-9C9B-005318BE0BE7}"/>
                </a:ext>
              </a:extLst>
            </p:cNvPr>
            <p:cNvSpPr txBox="1"/>
            <p:nvPr/>
          </p:nvSpPr>
          <p:spPr>
            <a:xfrm rot="16200000">
              <a:off x="7567348" y="794087"/>
              <a:ext cx="757084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下采样</a:t>
              </a:r>
            </a:p>
          </p:txBody>
        </p:sp>
        <p:grpSp>
          <p:nvGrpSpPr>
            <p:cNvPr id="177" name="组合 176">
              <a:extLst>
                <a:ext uri="{FF2B5EF4-FFF2-40B4-BE49-F238E27FC236}">
                  <a16:creationId xmlns:a16="http://schemas.microsoft.com/office/drawing/2014/main" id="{51ECB5CA-5002-DDCA-0FF7-B9215AD51ABE}"/>
                </a:ext>
              </a:extLst>
            </p:cNvPr>
            <p:cNvGrpSpPr/>
            <p:nvPr/>
          </p:nvGrpSpPr>
          <p:grpSpPr>
            <a:xfrm>
              <a:off x="8055736" y="960253"/>
              <a:ext cx="889209" cy="924599"/>
              <a:chOff x="8927983" y="2627694"/>
              <a:chExt cx="889209" cy="924599"/>
            </a:xfrm>
          </p:grpSpPr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DD9AB19F-FC95-93D6-1D42-0C5E7C84657E}"/>
                  </a:ext>
                </a:extLst>
              </p:cNvPr>
              <p:cNvGrpSpPr/>
              <p:nvPr/>
            </p:nvGrpSpPr>
            <p:grpSpPr>
              <a:xfrm rot="16200000">
                <a:off x="8937636" y="2643009"/>
                <a:ext cx="869903" cy="889209"/>
                <a:chOff x="10919712" y="2197591"/>
                <a:chExt cx="869903" cy="889209"/>
              </a:xfrm>
            </p:grpSpPr>
            <p:cxnSp>
              <p:nvCxnSpPr>
                <p:cNvPr id="166" name="直接连接符 165">
                  <a:extLst>
                    <a:ext uri="{FF2B5EF4-FFF2-40B4-BE49-F238E27FC236}">
                      <a16:creationId xmlns:a16="http://schemas.microsoft.com/office/drawing/2014/main" id="{07686638-B738-9946-D2E9-5D5725726318}"/>
                    </a:ext>
                  </a:extLst>
                </p:cNvPr>
                <p:cNvCxnSpPr/>
                <p:nvPr/>
              </p:nvCxnSpPr>
              <p:spPr>
                <a:xfrm>
                  <a:off x="11361251" y="2199014"/>
                  <a:ext cx="0" cy="882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7" name="矩形 166">
                  <a:extLst>
                    <a:ext uri="{FF2B5EF4-FFF2-40B4-BE49-F238E27FC236}">
                      <a16:creationId xmlns:a16="http://schemas.microsoft.com/office/drawing/2014/main" id="{4F897CB1-F167-7EC1-4B06-9A1A4E89E43C}"/>
                    </a:ext>
                  </a:extLst>
                </p:cNvPr>
                <p:cNvSpPr/>
                <p:nvPr/>
              </p:nvSpPr>
              <p:spPr>
                <a:xfrm>
                  <a:off x="11030465" y="2197591"/>
                  <a:ext cx="642278" cy="889209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0" name="矩形 169">
                  <a:extLst>
                    <a:ext uri="{FF2B5EF4-FFF2-40B4-BE49-F238E27FC236}">
                      <a16:creationId xmlns:a16="http://schemas.microsoft.com/office/drawing/2014/main" id="{87486477-4C04-8616-64D9-D69AFF7B5C6E}"/>
                    </a:ext>
                  </a:extLst>
                </p:cNvPr>
                <p:cNvSpPr/>
                <p:nvPr/>
              </p:nvSpPr>
              <p:spPr>
                <a:xfrm>
                  <a:off x="11240385" y="2759290"/>
                  <a:ext cx="234000" cy="144000"/>
                </a:xfrm>
                <a:prstGeom prst="rect">
                  <a:avLst/>
                </a:prstGeom>
                <a:solidFill>
                  <a:srgbClr val="DF9337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0F773897-D515-A581-62C2-A8ACA654210A}"/>
                    </a:ext>
                  </a:extLst>
                </p:cNvPr>
                <p:cNvSpPr/>
                <p:nvPr/>
              </p:nvSpPr>
              <p:spPr>
                <a:xfrm>
                  <a:off x="11555615" y="2759290"/>
                  <a:ext cx="234000" cy="1440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3" name="矩形 172">
                  <a:extLst>
                    <a:ext uri="{FF2B5EF4-FFF2-40B4-BE49-F238E27FC236}">
                      <a16:creationId xmlns:a16="http://schemas.microsoft.com/office/drawing/2014/main" id="{B46266C4-CC66-8CF0-11B7-E964A12484FD}"/>
                    </a:ext>
                  </a:extLst>
                </p:cNvPr>
                <p:cNvSpPr/>
                <p:nvPr/>
              </p:nvSpPr>
              <p:spPr>
                <a:xfrm>
                  <a:off x="10919712" y="2759290"/>
                  <a:ext cx="234000" cy="144000"/>
                </a:xfrm>
                <a:prstGeom prst="rect">
                  <a:avLst/>
                </a:prstGeom>
                <a:solidFill>
                  <a:srgbClr val="D47A26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74" name="梯形 173">
                <a:extLst>
                  <a:ext uri="{FF2B5EF4-FFF2-40B4-BE49-F238E27FC236}">
                    <a16:creationId xmlns:a16="http://schemas.microsoft.com/office/drawing/2014/main" id="{7E9C768B-F017-0D50-43EE-DC85876A7547}"/>
                  </a:ext>
                </a:extLst>
              </p:cNvPr>
              <p:cNvSpPr/>
              <p:nvPr/>
            </p:nvSpPr>
            <p:spPr>
              <a:xfrm rot="5400000">
                <a:off x="9051013" y="2658623"/>
                <a:ext cx="288000" cy="226142"/>
              </a:xfrm>
              <a:prstGeom prst="trapezoid">
                <a:avLst/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5" name="梯形 174">
                <a:extLst>
                  <a:ext uri="{FF2B5EF4-FFF2-40B4-BE49-F238E27FC236}">
                    <a16:creationId xmlns:a16="http://schemas.microsoft.com/office/drawing/2014/main" id="{244F418E-656E-A3A9-D4FA-7FD33B25072B}"/>
                  </a:ext>
                </a:extLst>
              </p:cNvPr>
              <p:cNvSpPr/>
              <p:nvPr/>
            </p:nvSpPr>
            <p:spPr>
              <a:xfrm rot="5400000">
                <a:off x="9055003" y="2974543"/>
                <a:ext cx="288000" cy="226142"/>
              </a:xfrm>
              <a:prstGeom prst="trapezoid">
                <a:avLst/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梯形 175">
                <a:extLst>
                  <a:ext uri="{FF2B5EF4-FFF2-40B4-BE49-F238E27FC236}">
                    <a16:creationId xmlns:a16="http://schemas.microsoft.com/office/drawing/2014/main" id="{288E6F31-11D1-5CC9-5BC5-ADAE38566D15}"/>
                  </a:ext>
                </a:extLst>
              </p:cNvPr>
              <p:cNvSpPr/>
              <p:nvPr/>
            </p:nvSpPr>
            <p:spPr>
              <a:xfrm rot="5400000">
                <a:off x="9055003" y="3295222"/>
                <a:ext cx="288000" cy="226142"/>
              </a:xfrm>
              <a:prstGeom prst="trapezoid">
                <a:avLst/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1" name="组合 190">
              <a:extLst>
                <a:ext uri="{FF2B5EF4-FFF2-40B4-BE49-F238E27FC236}">
                  <a16:creationId xmlns:a16="http://schemas.microsoft.com/office/drawing/2014/main" id="{EA9E529F-FDD0-5A98-2F69-E54EC6DFC5D8}"/>
                </a:ext>
              </a:extLst>
            </p:cNvPr>
            <p:cNvGrpSpPr/>
            <p:nvPr/>
          </p:nvGrpSpPr>
          <p:grpSpPr>
            <a:xfrm>
              <a:off x="1308064" y="2438239"/>
              <a:ext cx="956641" cy="338554"/>
              <a:chOff x="1308064" y="2438239"/>
              <a:chExt cx="956641" cy="338554"/>
            </a:xfrm>
          </p:grpSpPr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A749FE19-7DA4-41A1-85B3-23BDBC8A2738}"/>
                  </a:ext>
                </a:extLst>
              </p:cNvPr>
              <p:cNvSpPr/>
              <p:nvPr/>
            </p:nvSpPr>
            <p:spPr>
              <a:xfrm rot="16200000">
                <a:off x="1299064" y="2499516"/>
                <a:ext cx="234000" cy="216000"/>
              </a:xfrm>
              <a:prstGeom prst="rect">
                <a:avLst/>
              </a:prstGeom>
              <a:solidFill>
                <a:srgbClr val="9DC3E6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文本框 180">
                <a:extLst>
                  <a:ext uri="{FF2B5EF4-FFF2-40B4-BE49-F238E27FC236}">
                    <a16:creationId xmlns:a16="http://schemas.microsoft.com/office/drawing/2014/main" id="{A58ACE72-A62C-309C-FA46-8191226D7C03}"/>
                  </a:ext>
                </a:extLst>
              </p:cNvPr>
              <p:cNvSpPr txBox="1"/>
              <p:nvPr/>
            </p:nvSpPr>
            <p:spPr>
              <a:xfrm>
                <a:off x="1464486" y="2438239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卷积层</a:t>
                </a:r>
              </a:p>
            </p:txBody>
          </p:sp>
        </p:grp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0CDB4A5E-64C2-D7B4-268A-556926AEB0D0}"/>
                </a:ext>
              </a:extLst>
            </p:cNvPr>
            <p:cNvGrpSpPr/>
            <p:nvPr/>
          </p:nvGrpSpPr>
          <p:grpSpPr>
            <a:xfrm>
              <a:off x="2436833" y="2438239"/>
              <a:ext cx="1588006" cy="338554"/>
              <a:chOff x="2442027" y="2438239"/>
              <a:chExt cx="1588006" cy="338554"/>
            </a:xfrm>
          </p:grpSpPr>
          <p:sp>
            <p:nvSpPr>
              <p:cNvPr id="179" name="梯形 178">
                <a:extLst>
                  <a:ext uri="{FF2B5EF4-FFF2-40B4-BE49-F238E27FC236}">
                    <a16:creationId xmlns:a16="http://schemas.microsoft.com/office/drawing/2014/main" id="{0F429AC8-B500-AC49-C89D-8436B91E219B}"/>
                  </a:ext>
                </a:extLst>
              </p:cNvPr>
              <p:cNvSpPr/>
              <p:nvPr/>
            </p:nvSpPr>
            <p:spPr>
              <a:xfrm rot="5400000">
                <a:off x="2392866" y="2494445"/>
                <a:ext cx="324464" cy="226142"/>
              </a:xfrm>
              <a:prstGeom prst="trapezoid">
                <a:avLst/>
              </a:prstGeom>
              <a:solidFill>
                <a:srgbClr val="9DC3E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文本框 181">
                <a:extLst>
                  <a:ext uri="{FF2B5EF4-FFF2-40B4-BE49-F238E27FC236}">
                    <a16:creationId xmlns:a16="http://schemas.microsoft.com/office/drawing/2014/main" id="{1A35BE57-3AC3-C622-E349-11469863C79A}"/>
                  </a:ext>
                </a:extLst>
              </p:cNvPr>
              <p:cNvSpPr txBox="1"/>
              <p:nvPr/>
            </p:nvSpPr>
            <p:spPr>
              <a:xfrm>
                <a:off x="2614261" y="2438239"/>
                <a:ext cx="141577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下采样卷积层</a:t>
                </a:r>
              </a:p>
            </p:txBody>
          </p:sp>
        </p:grp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68FCB955-DF59-8FEE-848A-5E7B53C40A8A}"/>
                </a:ext>
              </a:extLst>
            </p:cNvPr>
            <p:cNvGrpSpPr/>
            <p:nvPr/>
          </p:nvGrpSpPr>
          <p:grpSpPr>
            <a:xfrm>
              <a:off x="4196967" y="2438239"/>
              <a:ext cx="1404542" cy="338554"/>
              <a:chOff x="4176034" y="2438239"/>
              <a:chExt cx="1404542" cy="338554"/>
            </a:xfrm>
          </p:grpSpPr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69659589-D3DF-6BE2-FD18-47693E68CEB1}"/>
                  </a:ext>
                </a:extLst>
              </p:cNvPr>
              <p:cNvSpPr/>
              <p:nvPr/>
            </p:nvSpPr>
            <p:spPr>
              <a:xfrm rot="16200000">
                <a:off x="4167034" y="2499516"/>
                <a:ext cx="234000" cy="216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9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文本框 182">
                <a:extLst>
                  <a:ext uri="{FF2B5EF4-FFF2-40B4-BE49-F238E27FC236}">
                    <a16:creationId xmlns:a16="http://schemas.microsoft.com/office/drawing/2014/main" id="{B025872A-9EF0-8EA0-A842-F69E6E3F4DF4}"/>
                  </a:ext>
                </a:extLst>
              </p:cNvPr>
              <p:cNvSpPr txBox="1"/>
              <p:nvPr/>
            </p:nvSpPr>
            <p:spPr>
              <a:xfrm>
                <a:off x="4369988" y="2438239"/>
                <a:ext cx="12105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平均池化层</a:t>
                </a:r>
              </a:p>
            </p:txBody>
          </p:sp>
        </p:grpSp>
        <p:grpSp>
          <p:nvGrpSpPr>
            <p:cNvPr id="188" name="组合 187">
              <a:extLst>
                <a:ext uri="{FF2B5EF4-FFF2-40B4-BE49-F238E27FC236}">
                  <a16:creationId xmlns:a16="http://schemas.microsoft.com/office/drawing/2014/main" id="{6B38086D-B3A6-8352-6144-A99205357C88}"/>
                </a:ext>
              </a:extLst>
            </p:cNvPr>
            <p:cNvGrpSpPr/>
            <p:nvPr/>
          </p:nvGrpSpPr>
          <p:grpSpPr>
            <a:xfrm>
              <a:off x="5773636" y="2438239"/>
              <a:ext cx="4146052" cy="338554"/>
              <a:chOff x="5773636" y="2438239"/>
              <a:chExt cx="4146052" cy="338554"/>
            </a:xfrm>
          </p:grpSpPr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44F4F354-F856-37E4-BEF7-4200473B51E5}"/>
                  </a:ext>
                </a:extLst>
              </p:cNvPr>
              <p:cNvSpPr/>
              <p:nvPr/>
            </p:nvSpPr>
            <p:spPr>
              <a:xfrm rot="16200000">
                <a:off x="5728636" y="2535517"/>
                <a:ext cx="234000" cy="144000"/>
              </a:xfrm>
              <a:prstGeom prst="rect">
                <a:avLst/>
              </a:prstGeom>
              <a:gradFill>
                <a:gsLst>
                  <a:gs pos="0">
                    <a:schemeClr val="accent4"/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79A622E1-32FC-4AE5-7AE5-6D05E33FF262}"/>
                  </a:ext>
                </a:extLst>
              </p:cNvPr>
              <p:cNvSpPr txBox="1"/>
              <p:nvPr/>
            </p:nvSpPr>
            <p:spPr>
              <a:xfrm>
                <a:off x="5892023" y="2438239"/>
                <a:ext cx="182614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批归一化层</a:t>
                </a:r>
                <a:r>
                  <a:rPr lang="en-US" altLang="zh-CN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: </a:t>
                </a:r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重要</a:t>
                </a:r>
              </a:p>
            </p:txBody>
          </p:sp>
          <p:sp>
            <p:nvSpPr>
              <p:cNvPr id="186" name="箭头: 左右 185">
                <a:extLst>
                  <a:ext uri="{FF2B5EF4-FFF2-40B4-BE49-F238E27FC236}">
                    <a16:creationId xmlns:a16="http://schemas.microsoft.com/office/drawing/2014/main" id="{3DAA192D-B623-45C5-F97D-F412AEE533DC}"/>
                  </a:ext>
                </a:extLst>
              </p:cNvPr>
              <p:cNvSpPr/>
              <p:nvPr/>
            </p:nvSpPr>
            <p:spPr>
              <a:xfrm>
                <a:off x="7649500" y="2464377"/>
                <a:ext cx="1512000" cy="286278"/>
              </a:xfrm>
              <a:prstGeom prst="leftRightArrow">
                <a:avLst/>
              </a:prstGeom>
              <a:gradFill>
                <a:gsLst>
                  <a:gs pos="0">
                    <a:schemeClr val="accent4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7" name="文本框 186">
                <a:extLst>
                  <a:ext uri="{FF2B5EF4-FFF2-40B4-BE49-F238E27FC236}">
                    <a16:creationId xmlns:a16="http://schemas.microsoft.com/office/drawing/2014/main" id="{2B7CED77-A40F-118E-F740-9CB91C4EF655}"/>
                  </a:ext>
                </a:extLst>
              </p:cNvPr>
              <p:cNvSpPr txBox="1"/>
              <p:nvPr/>
            </p:nvSpPr>
            <p:spPr>
              <a:xfrm>
                <a:off x="9119469" y="2438239"/>
                <a:ext cx="80021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>
                    <a:latin typeface="宋体" panose="02010600030101010101" pitchFamily="2" charset="-122"/>
                    <a:ea typeface="宋体" panose="02010600030101010101" pitchFamily="2" charset="-122"/>
                  </a:rPr>
                  <a:t>不重要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0866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3299052-3742-88EC-75DF-285DDA448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0218"/>
              </p:ext>
            </p:extLst>
          </p:nvPr>
        </p:nvGraphicFramePr>
        <p:xfrm>
          <a:off x="-2579328" y="1669045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195599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31326011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90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733666"/>
                  </a:ext>
                </a:extLst>
              </a:tr>
            </a:tbl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874BD85-FB53-FFF2-3BEB-DEE749765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91658"/>
              </p:ext>
            </p:extLst>
          </p:nvPr>
        </p:nvGraphicFramePr>
        <p:xfrm>
          <a:off x="-8192" y="1669045"/>
          <a:ext cx="2160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195599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31326011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90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</a:t>
                      </a:r>
                      <a:endParaRPr lang="zh-CN" altLang="en-US" sz="11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FF0066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733666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0EDE39C-5AA9-8260-6FA2-F17890CB2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678435"/>
              </p:ext>
            </p:extLst>
          </p:nvPr>
        </p:nvGraphicFramePr>
        <p:xfrm>
          <a:off x="2562944" y="1669045"/>
          <a:ext cx="1296000" cy="216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9055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733666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D8524F2-FCD9-57F7-E97C-3AD444B83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629774"/>
              </p:ext>
            </p:extLst>
          </p:nvPr>
        </p:nvGraphicFramePr>
        <p:xfrm>
          <a:off x="4270080" y="2140993"/>
          <a:ext cx="2160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919559902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231326011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4E5E368-338F-0D59-4874-D3536EB61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736364"/>
              </p:ext>
            </p:extLst>
          </p:nvPr>
        </p:nvGraphicFramePr>
        <p:xfrm>
          <a:off x="6841216" y="2140995"/>
          <a:ext cx="1296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A7EE325-6156-91DF-E3F1-D696415FC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158134"/>
              </p:ext>
            </p:extLst>
          </p:nvPr>
        </p:nvGraphicFramePr>
        <p:xfrm>
          <a:off x="8548352" y="2140995"/>
          <a:ext cx="432000" cy="12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D3980C4-90E7-0F19-9D47-501925171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755947"/>
              </p:ext>
            </p:extLst>
          </p:nvPr>
        </p:nvGraphicFramePr>
        <p:xfrm>
          <a:off x="11098624" y="2577601"/>
          <a:ext cx="432000" cy="43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0A8FBA9-8B82-E1C7-D30B-E2F441E03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122273"/>
              </p:ext>
            </p:extLst>
          </p:nvPr>
        </p:nvGraphicFramePr>
        <p:xfrm>
          <a:off x="9391488" y="2577601"/>
          <a:ext cx="1296000" cy="43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43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D2B536C7-0F68-C70F-6352-848BF4FD7F0C}"/>
              </a:ext>
            </a:extLst>
          </p:cNvPr>
          <p:cNvSpPr/>
          <p:nvPr/>
        </p:nvSpPr>
        <p:spPr>
          <a:xfrm>
            <a:off x="-2579328" y="4001729"/>
            <a:ext cx="2160000" cy="4129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批归一化层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65748D7-4F65-B143-7096-632A5E819BBC}"/>
              </a:ext>
            </a:extLst>
          </p:cNvPr>
          <p:cNvSpPr/>
          <p:nvPr/>
        </p:nvSpPr>
        <p:spPr>
          <a:xfrm>
            <a:off x="0" y="4001729"/>
            <a:ext cx="2160000" cy="4129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批归一化层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5CB3B2-DC3C-6338-6DB1-31597A4F195F}"/>
              </a:ext>
            </a:extLst>
          </p:cNvPr>
          <p:cNvSpPr/>
          <p:nvPr/>
        </p:nvSpPr>
        <p:spPr>
          <a:xfrm>
            <a:off x="2562944" y="4001728"/>
            <a:ext cx="1296000" cy="4129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批归一化层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1B4912D-7D30-C59B-B659-992209CE6587}"/>
              </a:ext>
            </a:extLst>
          </p:cNvPr>
          <p:cNvSpPr/>
          <p:nvPr/>
        </p:nvSpPr>
        <p:spPr>
          <a:xfrm>
            <a:off x="4270080" y="3593690"/>
            <a:ext cx="2160000" cy="4129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批归一化层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207AD25-83B2-8BE0-FDCF-00B6FF5076CC}"/>
              </a:ext>
            </a:extLst>
          </p:cNvPr>
          <p:cNvSpPr/>
          <p:nvPr/>
        </p:nvSpPr>
        <p:spPr>
          <a:xfrm>
            <a:off x="6841216" y="3593691"/>
            <a:ext cx="1296000" cy="4129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批归一化层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9FB5067-A673-CE97-BAC0-C2C03A8D50A2}"/>
              </a:ext>
            </a:extLst>
          </p:cNvPr>
          <p:cNvSpPr/>
          <p:nvPr/>
        </p:nvSpPr>
        <p:spPr>
          <a:xfrm>
            <a:off x="9391488" y="3180735"/>
            <a:ext cx="1296000" cy="4129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批归一化层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7C612FE-2035-7D4F-2047-72BC78D7036A}"/>
              </a:ext>
            </a:extLst>
          </p:cNvPr>
          <p:cNvSpPr/>
          <p:nvPr/>
        </p:nvSpPr>
        <p:spPr>
          <a:xfrm>
            <a:off x="8548352" y="3593690"/>
            <a:ext cx="432000" cy="4129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DB4D97C-C866-EEEF-2411-CED207A71287}"/>
              </a:ext>
            </a:extLst>
          </p:cNvPr>
          <p:cNvSpPr/>
          <p:nvPr/>
        </p:nvSpPr>
        <p:spPr>
          <a:xfrm>
            <a:off x="11098624" y="3180734"/>
            <a:ext cx="432000" cy="4129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C0FE48E-B402-BC5E-FF0F-FB1D3518EB68}"/>
              </a:ext>
            </a:extLst>
          </p:cNvPr>
          <p:cNvSpPr/>
          <p:nvPr/>
        </p:nvSpPr>
        <p:spPr>
          <a:xfrm>
            <a:off x="11941760" y="2861187"/>
            <a:ext cx="432000" cy="41295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F69C6DC4-E474-90DB-A338-6C88A4FE8960}"/>
              </a:ext>
            </a:extLst>
          </p:cNvPr>
          <p:cNvCxnSpPr>
            <a:cxnSpLocks/>
            <a:stCxn id="2" idx="0"/>
            <a:endCxn id="3" idx="0"/>
          </p:cNvCxnSpPr>
          <p:nvPr/>
        </p:nvCxnSpPr>
        <p:spPr>
          <a:xfrm rot="5400000" flipH="1" flipV="1">
            <a:off x="-213760" y="383477"/>
            <a:ext cx="12700" cy="2571136"/>
          </a:xfrm>
          <a:prstGeom prst="curvedConnector3">
            <a:avLst>
              <a:gd name="adj1" fmla="val 1800000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曲线 21">
            <a:extLst>
              <a:ext uri="{FF2B5EF4-FFF2-40B4-BE49-F238E27FC236}">
                <a16:creationId xmlns:a16="http://schemas.microsoft.com/office/drawing/2014/main" id="{C3D0DF87-4068-598F-B486-3890FCE55582}"/>
              </a:ext>
            </a:extLst>
          </p:cNvPr>
          <p:cNvCxnSpPr>
            <a:cxnSpLocks/>
            <a:stCxn id="10" idx="2"/>
            <a:endCxn id="18" idx="2"/>
          </p:cNvCxnSpPr>
          <p:nvPr/>
        </p:nvCxnSpPr>
        <p:spPr>
          <a:xfrm rot="5400000" flipH="1" flipV="1">
            <a:off x="4758945" y="-2984131"/>
            <a:ext cx="1140542" cy="13657088"/>
          </a:xfrm>
          <a:prstGeom prst="curvedConnector3">
            <a:avLst>
              <a:gd name="adj1" fmla="val -25215"/>
            </a:avLst>
          </a:prstGeom>
          <a:ln w="381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FF0BEA9-B376-6F47-B6F9-DCCFEFD05222}"/>
              </a:ext>
            </a:extLst>
          </p:cNvPr>
          <p:cNvSpPr txBox="1"/>
          <p:nvPr/>
        </p:nvSpPr>
        <p:spPr>
          <a:xfrm>
            <a:off x="-2696481" y="1081204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</a:p>
          <a:p>
            <a:pPr algn="ctr"/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ECD211-0A6A-ED35-C435-4583364FD985}"/>
              </a:ext>
            </a:extLst>
          </p:cNvPr>
          <p:cNvSpPr txBox="1"/>
          <p:nvPr/>
        </p:nvSpPr>
        <p:spPr>
          <a:xfrm>
            <a:off x="1068884" y="1091036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5×5</a:t>
            </a:r>
          </a:p>
          <a:p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平均池化层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F14CBCE-CEE4-5DF8-1C8E-66594A134A3B}"/>
              </a:ext>
            </a:extLst>
          </p:cNvPr>
          <p:cNvSpPr txBox="1"/>
          <p:nvPr/>
        </p:nvSpPr>
        <p:spPr>
          <a:xfrm>
            <a:off x="-1073821" y="105610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功能相似度高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75FCB9D-2C55-437F-FA6A-7442A0F5DA41}"/>
              </a:ext>
            </a:extLst>
          </p:cNvPr>
          <p:cNvSpPr txBox="1"/>
          <p:nvPr/>
        </p:nvSpPr>
        <p:spPr>
          <a:xfrm>
            <a:off x="4372451" y="427911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功能相似度低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F41F334-62AE-AA49-EB37-AA19C1CF7748}"/>
              </a:ext>
            </a:extLst>
          </p:cNvPr>
          <p:cNvSpPr txBox="1"/>
          <p:nvPr/>
        </p:nvSpPr>
        <p:spPr>
          <a:xfrm>
            <a:off x="2819610" y="1075555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5×3</a:t>
            </a:r>
          </a:p>
          <a:p>
            <a:pPr algn="ctr"/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C3541C7-624A-5049-D47F-D861CA5D6DF0}"/>
              </a:ext>
            </a:extLst>
          </p:cNvPr>
          <p:cNvSpPr txBox="1"/>
          <p:nvPr/>
        </p:nvSpPr>
        <p:spPr>
          <a:xfrm>
            <a:off x="4949970" y="1553852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3×5</a:t>
            </a:r>
          </a:p>
          <a:p>
            <a:pPr algn="ctr"/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BA6D57A-6AA2-04CA-E280-55ACAB6FEDA2}"/>
              </a:ext>
            </a:extLst>
          </p:cNvPr>
          <p:cNvSpPr txBox="1"/>
          <p:nvPr/>
        </p:nvSpPr>
        <p:spPr>
          <a:xfrm>
            <a:off x="7087310" y="1553852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3×3</a:t>
            </a:r>
          </a:p>
          <a:p>
            <a:pPr algn="ctr"/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8C84C4B-069B-BADC-BCE8-6E04EE8FB87D}"/>
              </a:ext>
            </a:extLst>
          </p:cNvPr>
          <p:cNvSpPr txBox="1"/>
          <p:nvPr/>
        </p:nvSpPr>
        <p:spPr>
          <a:xfrm>
            <a:off x="8333058" y="1553851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3×1</a:t>
            </a:r>
          </a:p>
          <a:p>
            <a:pPr algn="ctr"/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卷积层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0050D09-9712-B51A-FC76-645EFB6DEF63}"/>
              </a:ext>
            </a:extLst>
          </p:cNvPr>
          <p:cNvSpPr txBox="1"/>
          <p:nvPr/>
        </p:nvSpPr>
        <p:spPr>
          <a:xfrm>
            <a:off x="9635187" y="199282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1×3</a:t>
            </a:r>
          </a:p>
          <a:p>
            <a:pPr algn="ctr"/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0072CB8-BA07-19B3-6F45-C151A97B5C62}"/>
              </a:ext>
            </a:extLst>
          </p:cNvPr>
          <p:cNvSpPr txBox="1"/>
          <p:nvPr/>
        </p:nvSpPr>
        <p:spPr>
          <a:xfrm>
            <a:off x="10907275" y="1990248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1×1</a:t>
            </a:r>
          </a:p>
          <a:p>
            <a:pPr algn="ctr"/>
            <a:r>
              <a:rPr lang="zh-CN" altLang="en-US" sz="16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卷积层</a:t>
            </a:r>
          </a:p>
        </p:txBody>
      </p:sp>
    </p:spTree>
    <p:extLst>
      <p:ext uri="{BB962C8B-B14F-4D97-AF65-F5344CB8AC3E}">
        <p14:creationId xmlns:p14="http://schemas.microsoft.com/office/powerpoint/2010/main" val="2606498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立方体 190">
            <a:extLst>
              <a:ext uri="{FF2B5EF4-FFF2-40B4-BE49-F238E27FC236}">
                <a16:creationId xmlns:a16="http://schemas.microsoft.com/office/drawing/2014/main" id="{BEB4BC23-4A97-74A3-28B2-8EC66D4A925A}"/>
              </a:ext>
            </a:extLst>
          </p:cNvPr>
          <p:cNvSpPr/>
          <p:nvPr/>
        </p:nvSpPr>
        <p:spPr>
          <a:xfrm>
            <a:off x="7630420" y="3682529"/>
            <a:ext cx="1064215" cy="1061666"/>
          </a:xfrm>
          <a:prstGeom prst="cube">
            <a:avLst>
              <a:gd name="adj" fmla="val 76737"/>
            </a:avLst>
          </a:prstGeom>
          <a:solidFill>
            <a:srgbClr val="F4B183">
              <a:alpha val="40000"/>
            </a:srgb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92" name="表格 191">
            <a:extLst>
              <a:ext uri="{FF2B5EF4-FFF2-40B4-BE49-F238E27FC236}">
                <a16:creationId xmlns:a16="http://schemas.microsoft.com/office/drawing/2014/main" id="{E251287D-8C50-DAFD-CFD5-1063650CA8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432804"/>
              </p:ext>
            </p:extLst>
          </p:nvPr>
        </p:nvGraphicFramePr>
        <p:xfrm>
          <a:off x="7938635" y="3018679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93" name="表格 192">
            <a:extLst>
              <a:ext uri="{FF2B5EF4-FFF2-40B4-BE49-F238E27FC236}">
                <a16:creationId xmlns:a16="http://schemas.microsoft.com/office/drawing/2014/main" id="{07C98BEE-8EEA-8217-7FC2-855018764C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017323"/>
              </p:ext>
            </p:extLst>
          </p:nvPr>
        </p:nvGraphicFramePr>
        <p:xfrm>
          <a:off x="7797678" y="3161279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94" name="表格 193">
            <a:extLst>
              <a:ext uri="{FF2B5EF4-FFF2-40B4-BE49-F238E27FC236}">
                <a16:creationId xmlns:a16="http://schemas.microsoft.com/office/drawing/2014/main" id="{DFCAB2A1-2E65-3DA6-966A-CC5F1CAD6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22042"/>
              </p:ext>
            </p:extLst>
          </p:nvPr>
        </p:nvGraphicFramePr>
        <p:xfrm>
          <a:off x="7656723" y="3303879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95" name="表格 194">
            <a:extLst>
              <a:ext uri="{FF2B5EF4-FFF2-40B4-BE49-F238E27FC236}">
                <a16:creationId xmlns:a16="http://schemas.microsoft.com/office/drawing/2014/main" id="{6E8F3A84-48D4-9CA5-5C9F-E9DA1FD58F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839747"/>
              </p:ext>
            </p:extLst>
          </p:nvPr>
        </p:nvGraphicFramePr>
        <p:xfrm>
          <a:off x="7515768" y="3446479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96" name="表格 195">
            <a:extLst>
              <a:ext uri="{FF2B5EF4-FFF2-40B4-BE49-F238E27FC236}">
                <a16:creationId xmlns:a16="http://schemas.microsoft.com/office/drawing/2014/main" id="{AC9A20C8-B0FE-C563-EC72-AC59E9BAE8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043644"/>
              </p:ext>
            </p:extLst>
          </p:nvPr>
        </p:nvGraphicFramePr>
        <p:xfrm>
          <a:off x="7374813" y="3589079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rgbClr val="DDE5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C2F94A54-4EE0-463D-34DA-872F8CE03983}"/>
              </a:ext>
            </a:extLst>
          </p:cNvPr>
          <p:cNvCxnSpPr/>
          <p:nvPr/>
        </p:nvCxnSpPr>
        <p:spPr>
          <a:xfrm>
            <a:off x="7414141" y="3641482"/>
            <a:ext cx="140955" cy="1495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AEA9540A-3888-F972-D43B-472C412C44EE}"/>
              </a:ext>
            </a:extLst>
          </p:cNvPr>
          <p:cNvCxnSpPr>
            <a:cxnSpLocks/>
          </p:cNvCxnSpPr>
          <p:nvPr/>
        </p:nvCxnSpPr>
        <p:spPr>
          <a:xfrm rot="5400000">
            <a:off x="7438721" y="3882370"/>
            <a:ext cx="140955" cy="1495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72A3EDA4-BE2E-01E4-9458-3BA88D9C504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23973" y="4142922"/>
            <a:ext cx="140955" cy="1495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378109CB-240A-C8A2-6D75-B2CAE487D514}"/>
              </a:ext>
            </a:extLst>
          </p:cNvPr>
          <p:cNvCxnSpPr>
            <a:cxnSpLocks/>
          </p:cNvCxnSpPr>
          <p:nvPr/>
        </p:nvCxnSpPr>
        <p:spPr>
          <a:xfrm flipV="1">
            <a:off x="7684525" y="4147840"/>
            <a:ext cx="140955" cy="1495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B756EEEE-80E2-9F27-42C1-0220D9E1A46E}"/>
              </a:ext>
            </a:extLst>
          </p:cNvPr>
          <p:cNvCxnSpPr>
            <a:cxnSpLocks/>
          </p:cNvCxnSpPr>
          <p:nvPr/>
        </p:nvCxnSpPr>
        <p:spPr>
          <a:xfrm flipV="1">
            <a:off x="7895920" y="4222216"/>
            <a:ext cx="19779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5D7A3F52-9B42-A8BE-B595-2CF4380E6CBA}"/>
              </a:ext>
            </a:extLst>
          </p:cNvPr>
          <p:cNvCxnSpPr>
            <a:cxnSpLocks/>
          </p:cNvCxnSpPr>
          <p:nvPr/>
        </p:nvCxnSpPr>
        <p:spPr>
          <a:xfrm flipH="1" flipV="1">
            <a:off x="7655028" y="3971493"/>
            <a:ext cx="197798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274417F7-0697-A986-959F-712E12DB5DEC}"/>
              </a:ext>
            </a:extLst>
          </p:cNvPr>
          <p:cNvCxnSpPr>
            <a:cxnSpLocks/>
          </p:cNvCxnSpPr>
          <p:nvPr/>
        </p:nvCxnSpPr>
        <p:spPr>
          <a:xfrm rot="5400000">
            <a:off x="7915586" y="3651313"/>
            <a:ext cx="140955" cy="1495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E85C22F8-5524-1EF1-CCFC-E24255D0A575}"/>
              </a:ext>
            </a:extLst>
          </p:cNvPr>
          <p:cNvCxnSpPr/>
          <p:nvPr/>
        </p:nvCxnSpPr>
        <p:spPr>
          <a:xfrm>
            <a:off x="7930334" y="3892202"/>
            <a:ext cx="140955" cy="1495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B6AD7E50-75BC-ADAE-0B21-72A90DB1A559}"/>
              </a:ext>
            </a:extLst>
          </p:cNvPr>
          <p:cNvCxnSpPr>
            <a:cxnSpLocks/>
          </p:cNvCxnSpPr>
          <p:nvPr/>
        </p:nvCxnSpPr>
        <p:spPr>
          <a:xfrm flipV="1">
            <a:off x="7689442" y="3631642"/>
            <a:ext cx="140955" cy="1495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A5EEBDC1-E1B1-E554-CAD6-71883138A25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74696" y="4531296"/>
            <a:ext cx="140955" cy="14955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立方体 164">
            <a:extLst>
              <a:ext uri="{FF2B5EF4-FFF2-40B4-BE49-F238E27FC236}">
                <a16:creationId xmlns:a16="http://schemas.microsoft.com/office/drawing/2014/main" id="{8FEDA15A-AD84-8FC4-B436-236E30D8346F}"/>
              </a:ext>
            </a:extLst>
          </p:cNvPr>
          <p:cNvSpPr/>
          <p:nvPr/>
        </p:nvSpPr>
        <p:spPr>
          <a:xfrm>
            <a:off x="2755473" y="1444520"/>
            <a:ext cx="800127" cy="799200"/>
          </a:xfrm>
          <a:prstGeom prst="cube">
            <a:avLst>
              <a:gd name="adj" fmla="val 70431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立方体 108">
            <a:extLst>
              <a:ext uri="{FF2B5EF4-FFF2-40B4-BE49-F238E27FC236}">
                <a16:creationId xmlns:a16="http://schemas.microsoft.com/office/drawing/2014/main" id="{79E0D500-A2C6-B8DF-CC2C-5C34649684A7}"/>
              </a:ext>
            </a:extLst>
          </p:cNvPr>
          <p:cNvSpPr/>
          <p:nvPr/>
        </p:nvSpPr>
        <p:spPr>
          <a:xfrm>
            <a:off x="3362869" y="3695695"/>
            <a:ext cx="1064215" cy="1061666"/>
          </a:xfrm>
          <a:prstGeom prst="cube">
            <a:avLst>
              <a:gd name="adj" fmla="val 76737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立方体 101">
            <a:extLst>
              <a:ext uri="{FF2B5EF4-FFF2-40B4-BE49-F238E27FC236}">
                <a16:creationId xmlns:a16="http://schemas.microsoft.com/office/drawing/2014/main" id="{30C38327-C711-2295-F25F-8DD1D930C8DA}"/>
              </a:ext>
            </a:extLst>
          </p:cNvPr>
          <p:cNvSpPr/>
          <p:nvPr/>
        </p:nvSpPr>
        <p:spPr>
          <a:xfrm>
            <a:off x="1972432" y="3703303"/>
            <a:ext cx="1064215" cy="1061666"/>
          </a:xfrm>
          <a:prstGeom prst="cube">
            <a:avLst>
              <a:gd name="adj" fmla="val 76737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87B768E8-C8E8-044D-EA3F-9C21F20ECC69}"/>
              </a:ext>
            </a:extLst>
          </p:cNvPr>
          <p:cNvSpPr/>
          <p:nvPr/>
        </p:nvSpPr>
        <p:spPr>
          <a:xfrm>
            <a:off x="1496144" y="2515299"/>
            <a:ext cx="3250042" cy="2733304"/>
          </a:xfrm>
          <a:prstGeom prst="roundRect">
            <a:avLst>
              <a:gd name="adj" fmla="val 12597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6" name="表格 95">
            <a:extLst>
              <a:ext uri="{FF2B5EF4-FFF2-40B4-BE49-F238E27FC236}">
                <a16:creationId xmlns:a16="http://schemas.microsoft.com/office/drawing/2014/main" id="{1883FF47-EBD9-E0BA-117A-45E37481A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889484"/>
              </p:ext>
            </p:extLst>
          </p:nvPr>
        </p:nvGraphicFramePr>
        <p:xfrm>
          <a:off x="2280647" y="3039453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97" name="表格 96">
            <a:extLst>
              <a:ext uri="{FF2B5EF4-FFF2-40B4-BE49-F238E27FC236}">
                <a16:creationId xmlns:a16="http://schemas.microsoft.com/office/drawing/2014/main" id="{8B8C7F12-ADCB-22A5-5B29-772EA010C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089689"/>
              </p:ext>
            </p:extLst>
          </p:nvPr>
        </p:nvGraphicFramePr>
        <p:xfrm>
          <a:off x="2139690" y="3182053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98" name="表格 97">
            <a:extLst>
              <a:ext uri="{FF2B5EF4-FFF2-40B4-BE49-F238E27FC236}">
                <a16:creationId xmlns:a16="http://schemas.microsoft.com/office/drawing/2014/main" id="{DE4DAE2E-248B-C8CA-F35B-BCB28B740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84135"/>
              </p:ext>
            </p:extLst>
          </p:nvPr>
        </p:nvGraphicFramePr>
        <p:xfrm>
          <a:off x="1998735" y="3324653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99" name="表格 98">
            <a:extLst>
              <a:ext uri="{FF2B5EF4-FFF2-40B4-BE49-F238E27FC236}">
                <a16:creationId xmlns:a16="http://schemas.microsoft.com/office/drawing/2014/main" id="{0BF333C2-59E6-20F3-FE99-9AEEF823D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17749"/>
              </p:ext>
            </p:extLst>
          </p:nvPr>
        </p:nvGraphicFramePr>
        <p:xfrm>
          <a:off x="1857780" y="3467253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00" name="表格 99">
            <a:extLst>
              <a:ext uri="{FF2B5EF4-FFF2-40B4-BE49-F238E27FC236}">
                <a16:creationId xmlns:a16="http://schemas.microsoft.com/office/drawing/2014/main" id="{2037E2F4-B791-36DF-A9ED-93D5298F4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808122"/>
              </p:ext>
            </p:extLst>
          </p:nvPr>
        </p:nvGraphicFramePr>
        <p:xfrm>
          <a:off x="1716825" y="3609853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08" name="表格 107">
            <a:extLst>
              <a:ext uri="{FF2B5EF4-FFF2-40B4-BE49-F238E27FC236}">
                <a16:creationId xmlns:a16="http://schemas.microsoft.com/office/drawing/2014/main" id="{9DD560EA-354D-C186-2BDA-7A57931EA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457463"/>
              </p:ext>
            </p:extLst>
          </p:nvPr>
        </p:nvGraphicFramePr>
        <p:xfrm>
          <a:off x="4181142" y="3039453"/>
          <a:ext cx="252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sp>
        <p:nvSpPr>
          <p:cNvPr id="111" name="左大括号 110">
            <a:extLst>
              <a:ext uri="{FF2B5EF4-FFF2-40B4-BE49-F238E27FC236}">
                <a16:creationId xmlns:a16="http://schemas.microsoft.com/office/drawing/2014/main" id="{7AF999BD-F5AB-C9E6-91AF-7B93909ACB3C}"/>
              </a:ext>
            </a:extLst>
          </p:cNvPr>
          <p:cNvSpPr/>
          <p:nvPr/>
        </p:nvSpPr>
        <p:spPr>
          <a:xfrm rot="5400000">
            <a:off x="3299971" y="1998854"/>
            <a:ext cx="339786" cy="1622435"/>
          </a:xfrm>
          <a:prstGeom prst="leftBrace">
            <a:avLst>
              <a:gd name="adj1" fmla="val 65755"/>
              <a:gd name="adj2" fmla="val 50000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左大括号 111">
            <a:extLst>
              <a:ext uri="{FF2B5EF4-FFF2-40B4-BE49-F238E27FC236}">
                <a16:creationId xmlns:a16="http://schemas.microsoft.com/office/drawing/2014/main" id="{6C6A128A-7976-63E9-3092-31FAFAA09C96}"/>
              </a:ext>
            </a:extLst>
          </p:cNvPr>
          <p:cNvSpPr/>
          <p:nvPr/>
        </p:nvSpPr>
        <p:spPr>
          <a:xfrm rot="16200000">
            <a:off x="2659723" y="4308829"/>
            <a:ext cx="261630" cy="1338463"/>
          </a:xfrm>
          <a:prstGeom prst="leftBrace">
            <a:avLst>
              <a:gd name="adj1" fmla="val 65755"/>
              <a:gd name="adj2" fmla="val 50000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立方体 113">
            <a:extLst>
              <a:ext uri="{FF2B5EF4-FFF2-40B4-BE49-F238E27FC236}">
                <a16:creationId xmlns:a16="http://schemas.microsoft.com/office/drawing/2014/main" id="{B1D26C44-473A-9F9E-CF77-0B3043237A7E}"/>
              </a:ext>
            </a:extLst>
          </p:cNvPr>
          <p:cNvSpPr/>
          <p:nvPr/>
        </p:nvSpPr>
        <p:spPr>
          <a:xfrm>
            <a:off x="5532195" y="3726910"/>
            <a:ext cx="1064215" cy="1061666"/>
          </a:xfrm>
          <a:prstGeom prst="cube">
            <a:avLst>
              <a:gd name="adj" fmla="val 76737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ED70AC63-1C6F-B27B-2554-CC5A43969A55}"/>
              </a:ext>
            </a:extLst>
          </p:cNvPr>
          <p:cNvSpPr/>
          <p:nvPr/>
        </p:nvSpPr>
        <p:spPr>
          <a:xfrm>
            <a:off x="5056439" y="2518629"/>
            <a:ext cx="1826141" cy="2733304"/>
          </a:xfrm>
          <a:prstGeom prst="roundRect">
            <a:avLst>
              <a:gd name="adj" fmla="val 12597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16" name="表格 115">
            <a:extLst>
              <a:ext uri="{FF2B5EF4-FFF2-40B4-BE49-F238E27FC236}">
                <a16:creationId xmlns:a16="http://schemas.microsoft.com/office/drawing/2014/main" id="{33A089FC-9DC5-99C6-5642-720AF5C4A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766318"/>
              </p:ext>
            </p:extLst>
          </p:nvPr>
        </p:nvGraphicFramePr>
        <p:xfrm>
          <a:off x="5840410" y="3063060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17" name="表格 116">
            <a:extLst>
              <a:ext uri="{FF2B5EF4-FFF2-40B4-BE49-F238E27FC236}">
                <a16:creationId xmlns:a16="http://schemas.microsoft.com/office/drawing/2014/main" id="{78A03BE6-F156-B51C-FF50-E9387EAEA5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570430"/>
              </p:ext>
            </p:extLst>
          </p:nvPr>
        </p:nvGraphicFramePr>
        <p:xfrm>
          <a:off x="5699453" y="3205660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3DA725F0-C7D0-E17E-BD10-33C358B99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53225"/>
              </p:ext>
            </p:extLst>
          </p:nvPr>
        </p:nvGraphicFramePr>
        <p:xfrm>
          <a:off x="5558498" y="3348260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19" name="表格 118">
            <a:extLst>
              <a:ext uri="{FF2B5EF4-FFF2-40B4-BE49-F238E27FC236}">
                <a16:creationId xmlns:a16="http://schemas.microsoft.com/office/drawing/2014/main" id="{644E7A5A-0C0D-3362-A080-D855138DD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95432"/>
              </p:ext>
            </p:extLst>
          </p:nvPr>
        </p:nvGraphicFramePr>
        <p:xfrm>
          <a:off x="5417543" y="3490860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20" name="表格 119">
            <a:extLst>
              <a:ext uri="{FF2B5EF4-FFF2-40B4-BE49-F238E27FC236}">
                <a16:creationId xmlns:a16="http://schemas.microsoft.com/office/drawing/2014/main" id="{1AC7EFCE-A4F8-4DF6-2B66-016D25E57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674694"/>
              </p:ext>
            </p:extLst>
          </p:nvPr>
        </p:nvGraphicFramePr>
        <p:xfrm>
          <a:off x="5276588" y="3633460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sp>
        <p:nvSpPr>
          <p:cNvPr id="128" name="立方体 127">
            <a:extLst>
              <a:ext uri="{FF2B5EF4-FFF2-40B4-BE49-F238E27FC236}">
                <a16:creationId xmlns:a16="http://schemas.microsoft.com/office/drawing/2014/main" id="{85F3E52C-76E0-25F4-5F4D-8E96BB43B3A3}"/>
              </a:ext>
            </a:extLst>
          </p:cNvPr>
          <p:cNvSpPr/>
          <p:nvPr/>
        </p:nvSpPr>
        <p:spPr>
          <a:xfrm>
            <a:off x="9341857" y="3695695"/>
            <a:ext cx="1064215" cy="1061666"/>
          </a:xfrm>
          <a:prstGeom prst="cube">
            <a:avLst>
              <a:gd name="adj" fmla="val 76737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: 圆角 129">
            <a:extLst>
              <a:ext uri="{FF2B5EF4-FFF2-40B4-BE49-F238E27FC236}">
                <a16:creationId xmlns:a16="http://schemas.microsoft.com/office/drawing/2014/main" id="{5A6F4EAC-CF07-2ADA-3AE5-635D668CEC85}"/>
              </a:ext>
            </a:extLst>
          </p:cNvPr>
          <p:cNvSpPr/>
          <p:nvPr/>
        </p:nvSpPr>
        <p:spPr>
          <a:xfrm>
            <a:off x="7231076" y="2495022"/>
            <a:ext cx="3331616" cy="2733304"/>
          </a:xfrm>
          <a:prstGeom prst="roundRect">
            <a:avLst>
              <a:gd name="adj" fmla="val 12597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36" name="表格 135">
            <a:extLst>
              <a:ext uri="{FF2B5EF4-FFF2-40B4-BE49-F238E27FC236}">
                <a16:creationId xmlns:a16="http://schemas.microsoft.com/office/drawing/2014/main" id="{C78F03FF-395C-392C-5C0D-40E4A8609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046420"/>
              </p:ext>
            </p:extLst>
          </p:nvPr>
        </p:nvGraphicFramePr>
        <p:xfrm>
          <a:off x="10160130" y="3039453"/>
          <a:ext cx="252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37" name="表格 136">
            <a:extLst>
              <a:ext uri="{FF2B5EF4-FFF2-40B4-BE49-F238E27FC236}">
                <a16:creationId xmlns:a16="http://schemas.microsoft.com/office/drawing/2014/main" id="{3227A000-F197-E887-2F2E-F1B698302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460689"/>
              </p:ext>
            </p:extLst>
          </p:nvPr>
        </p:nvGraphicFramePr>
        <p:xfrm>
          <a:off x="9961903" y="3182053"/>
          <a:ext cx="252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38" name="表格 137">
            <a:extLst>
              <a:ext uri="{FF2B5EF4-FFF2-40B4-BE49-F238E27FC236}">
                <a16:creationId xmlns:a16="http://schemas.microsoft.com/office/drawing/2014/main" id="{218038A3-FF96-03DA-97CD-C1CA05A92D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411926"/>
              </p:ext>
            </p:extLst>
          </p:nvPr>
        </p:nvGraphicFramePr>
        <p:xfrm>
          <a:off x="9763675" y="3324653"/>
          <a:ext cx="252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39" name="表格 138">
            <a:extLst>
              <a:ext uri="{FF2B5EF4-FFF2-40B4-BE49-F238E27FC236}">
                <a16:creationId xmlns:a16="http://schemas.microsoft.com/office/drawing/2014/main" id="{97C8AB6D-E194-E706-ED7C-4C07A9BC3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119714"/>
              </p:ext>
            </p:extLst>
          </p:nvPr>
        </p:nvGraphicFramePr>
        <p:xfrm>
          <a:off x="9565447" y="3467253"/>
          <a:ext cx="252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40" name="表格 139">
            <a:extLst>
              <a:ext uri="{FF2B5EF4-FFF2-40B4-BE49-F238E27FC236}">
                <a16:creationId xmlns:a16="http://schemas.microsoft.com/office/drawing/2014/main" id="{822B8565-3FD1-58D9-9BC3-9430AA34F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753339"/>
              </p:ext>
            </p:extLst>
          </p:nvPr>
        </p:nvGraphicFramePr>
        <p:xfrm>
          <a:off x="9367219" y="3609853"/>
          <a:ext cx="252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sp>
        <p:nvSpPr>
          <p:cNvPr id="141" name="左大括号 140">
            <a:extLst>
              <a:ext uri="{FF2B5EF4-FFF2-40B4-BE49-F238E27FC236}">
                <a16:creationId xmlns:a16="http://schemas.microsoft.com/office/drawing/2014/main" id="{5221588C-B847-2989-90AD-350A8AE73CEC}"/>
              </a:ext>
            </a:extLst>
          </p:cNvPr>
          <p:cNvSpPr/>
          <p:nvPr/>
        </p:nvSpPr>
        <p:spPr>
          <a:xfrm rot="5400000">
            <a:off x="9092145" y="1998854"/>
            <a:ext cx="339786" cy="1622435"/>
          </a:xfrm>
          <a:prstGeom prst="leftBrace">
            <a:avLst>
              <a:gd name="adj1" fmla="val 65755"/>
              <a:gd name="adj2" fmla="val 50000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左大括号 141">
            <a:extLst>
              <a:ext uri="{FF2B5EF4-FFF2-40B4-BE49-F238E27FC236}">
                <a16:creationId xmlns:a16="http://schemas.microsoft.com/office/drawing/2014/main" id="{E5F961BA-429F-B54B-B315-BD5A7BDA92D5}"/>
              </a:ext>
            </a:extLst>
          </p:cNvPr>
          <p:cNvSpPr/>
          <p:nvPr/>
        </p:nvSpPr>
        <p:spPr>
          <a:xfrm rot="16200000">
            <a:off x="8638711" y="4308829"/>
            <a:ext cx="261630" cy="1338463"/>
          </a:xfrm>
          <a:prstGeom prst="leftBrace">
            <a:avLst>
              <a:gd name="adj1" fmla="val 65755"/>
              <a:gd name="adj2" fmla="val 50000"/>
            </a:avLst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E02FB765-4534-A9C4-59C5-91D84891BA9D}"/>
              </a:ext>
            </a:extLst>
          </p:cNvPr>
          <p:cNvSpPr txBox="1"/>
          <p:nvPr/>
        </p:nvSpPr>
        <p:spPr>
          <a:xfrm>
            <a:off x="2498946" y="526951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模型参数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19EEBBD3-228B-1C9A-AD18-8B9A72189F71}"/>
              </a:ext>
            </a:extLst>
          </p:cNvPr>
          <p:cNvSpPr txBox="1"/>
          <p:nvPr/>
        </p:nvSpPr>
        <p:spPr>
          <a:xfrm>
            <a:off x="5229084" y="527224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原始优化器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321BCD6-0CD4-1A13-B1E1-BF964CF58286}"/>
              </a:ext>
            </a:extLst>
          </p:cNvPr>
          <p:cNvSpPr txBox="1"/>
          <p:nvPr/>
        </p:nvSpPr>
        <p:spPr>
          <a:xfrm>
            <a:off x="8366748" y="526951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新优化器</a:t>
            </a:r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56808B67-115C-32B2-5F16-B8E8C1B99EA8}"/>
              </a:ext>
            </a:extLst>
          </p:cNvPr>
          <p:cNvSpPr/>
          <p:nvPr/>
        </p:nvSpPr>
        <p:spPr>
          <a:xfrm>
            <a:off x="1496144" y="648019"/>
            <a:ext cx="3250042" cy="1714725"/>
          </a:xfrm>
          <a:prstGeom prst="roundRect">
            <a:avLst>
              <a:gd name="adj" fmla="val 12597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2" name="表格 161">
            <a:extLst>
              <a:ext uri="{FF2B5EF4-FFF2-40B4-BE49-F238E27FC236}">
                <a16:creationId xmlns:a16="http://schemas.microsoft.com/office/drawing/2014/main" id="{BCBE9895-B220-C387-4608-EAB13AA3B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277504"/>
              </p:ext>
            </p:extLst>
          </p:nvPr>
        </p:nvGraphicFramePr>
        <p:xfrm>
          <a:off x="2799600" y="802595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63" name="表格 162">
            <a:extLst>
              <a:ext uri="{FF2B5EF4-FFF2-40B4-BE49-F238E27FC236}">
                <a16:creationId xmlns:a16="http://schemas.microsoft.com/office/drawing/2014/main" id="{E701F3B1-83FB-070A-393E-5654B5B94D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837543"/>
              </p:ext>
            </p:extLst>
          </p:nvPr>
        </p:nvGraphicFramePr>
        <p:xfrm>
          <a:off x="2648813" y="945195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64" name="表格 163">
            <a:extLst>
              <a:ext uri="{FF2B5EF4-FFF2-40B4-BE49-F238E27FC236}">
                <a16:creationId xmlns:a16="http://schemas.microsoft.com/office/drawing/2014/main" id="{2CE5F5FD-840F-62D2-BE5C-E0B618367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284643"/>
              </p:ext>
            </p:extLst>
          </p:nvPr>
        </p:nvGraphicFramePr>
        <p:xfrm>
          <a:off x="2498026" y="1087795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sp>
        <p:nvSpPr>
          <p:cNvPr id="166" name="立方体 165">
            <a:extLst>
              <a:ext uri="{FF2B5EF4-FFF2-40B4-BE49-F238E27FC236}">
                <a16:creationId xmlns:a16="http://schemas.microsoft.com/office/drawing/2014/main" id="{9529DB08-1B04-CFB7-4C58-4ACA5EF9CF67}"/>
              </a:ext>
            </a:extLst>
          </p:cNvPr>
          <p:cNvSpPr/>
          <p:nvPr/>
        </p:nvSpPr>
        <p:spPr>
          <a:xfrm>
            <a:off x="8571979" y="1449738"/>
            <a:ext cx="800127" cy="799200"/>
          </a:xfrm>
          <a:prstGeom prst="cube">
            <a:avLst>
              <a:gd name="adj" fmla="val 70431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: 圆角 166">
            <a:extLst>
              <a:ext uri="{FF2B5EF4-FFF2-40B4-BE49-F238E27FC236}">
                <a16:creationId xmlns:a16="http://schemas.microsoft.com/office/drawing/2014/main" id="{709F6B05-DA42-ED4A-94DB-11D0640D422B}"/>
              </a:ext>
            </a:extLst>
          </p:cNvPr>
          <p:cNvSpPr/>
          <p:nvPr/>
        </p:nvSpPr>
        <p:spPr>
          <a:xfrm>
            <a:off x="7231076" y="653237"/>
            <a:ext cx="3331616" cy="1714725"/>
          </a:xfrm>
          <a:prstGeom prst="roundRect">
            <a:avLst>
              <a:gd name="adj" fmla="val 12597"/>
            </a:avLst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68" name="表格 167">
            <a:extLst>
              <a:ext uri="{FF2B5EF4-FFF2-40B4-BE49-F238E27FC236}">
                <a16:creationId xmlns:a16="http://schemas.microsoft.com/office/drawing/2014/main" id="{52CA138B-A525-E8B9-D4C3-188B89FDE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268207"/>
              </p:ext>
            </p:extLst>
          </p:nvPr>
        </p:nvGraphicFramePr>
        <p:xfrm>
          <a:off x="8616106" y="807813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69" name="表格 168">
            <a:extLst>
              <a:ext uri="{FF2B5EF4-FFF2-40B4-BE49-F238E27FC236}">
                <a16:creationId xmlns:a16="http://schemas.microsoft.com/office/drawing/2014/main" id="{DBC0C661-3016-1F59-6B51-1189D026C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420553"/>
              </p:ext>
            </p:extLst>
          </p:nvPr>
        </p:nvGraphicFramePr>
        <p:xfrm>
          <a:off x="8465319" y="950413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70" name="表格 169">
            <a:extLst>
              <a:ext uri="{FF2B5EF4-FFF2-40B4-BE49-F238E27FC236}">
                <a16:creationId xmlns:a16="http://schemas.microsoft.com/office/drawing/2014/main" id="{7550A308-F765-6B93-D720-5CE5998C1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717735"/>
              </p:ext>
            </p:extLst>
          </p:nvPr>
        </p:nvGraphicFramePr>
        <p:xfrm>
          <a:off x="8314532" y="1093013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sp>
        <p:nvSpPr>
          <p:cNvPr id="171" name="立方体 170">
            <a:extLst>
              <a:ext uri="{FF2B5EF4-FFF2-40B4-BE49-F238E27FC236}">
                <a16:creationId xmlns:a16="http://schemas.microsoft.com/office/drawing/2014/main" id="{CE2D1B3D-89F7-70BD-B743-4DDE833D1F54}"/>
              </a:ext>
            </a:extLst>
          </p:cNvPr>
          <p:cNvSpPr/>
          <p:nvPr/>
        </p:nvSpPr>
        <p:spPr>
          <a:xfrm>
            <a:off x="7927479" y="3721857"/>
            <a:ext cx="1064215" cy="1061666"/>
          </a:xfrm>
          <a:prstGeom prst="cube">
            <a:avLst>
              <a:gd name="adj" fmla="val 76737"/>
            </a:avLst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2" name="表格 171">
            <a:extLst>
              <a:ext uri="{FF2B5EF4-FFF2-40B4-BE49-F238E27FC236}">
                <a16:creationId xmlns:a16="http://schemas.microsoft.com/office/drawing/2014/main" id="{D461CE4F-F4D3-B20E-8652-074BF0956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868400"/>
              </p:ext>
            </p:extLst>
          </p:nvPr>
        </p:nvGraphicFramePr>
        <p:xfrm>
          <a:off x="8235694" y="3058007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73" name="表格 172">
            <a:extLst>
              <a:ext uri="{FF2B5EF4-FFF2-40B4-BE49-F238E27FC236}">
                <a16:creationId xmlns:a16="http://schemas.microsoft.com/office/drawing/2014/main" id="{5A47A716-6632-460E-E822-A8E128C30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876194"/>
              </p:ext>
            </p:extLst>
          </p:nvPr>
        </p:nvGraphicFramePr>
        <p:xfrm>
          <a:off x="8094737" y="3200607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74" name="表格 173">
            <a:extLst>
              <a:ext uri="{FF2B5EF4-FFF2-40B4-BE49-F238E27FC236}">
                <a16:creationId xmlns:a16="http://schemas.microsoft.com/office/drawing/2014/main" id="{634A9222-2F02-946B-3434-0232F261D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22857"/>
              </p:ext>
            </p:extLst>
          </p:nvPr>
        </p:nvGraphicFramePr>
        <p:xfrm>
          <a:off x="7953782" y="3343207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75" name="表格 174">
            <a:extLst>
              <a:ext uri="{FF2B5EF4-FFF2-40B4-BE49-F238E27FC236}">
                <a16:creationId xmlns:a16="http://schemas.microsoft.com/office/drawing/2014/main" id="{065C95DC-6164-0794-9922-516A05176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33653"/>
              </p:ext>
            </p:extLst>
          </p:nvPr>
        </p:nvGraphicFramePr>
        <p:xfrm>
          <a:off x="7812827" y="3485807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76" name="表格 175">
            <a:extLst>
              <a:ext uri="{FF2B5EF4-FFF2-40B4-BE49-F238E27FC236}">
                <a16:creationId xmlns:a16="http://schemas.microsoft.com/office/drawing/2014/main" id="{7EA1413C-3850-9569-D78C-2A4E8D032C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510346"/>
              </p:ext>
            </p:extLst>
          </p:nvPr>
        </p:nvGraphicFramePr>
        <p:xfrm>
          <a:off x="7671872" y="3628407"/>
          <a:ext cx="756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5200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sp>
        <p:nvSpPr>
          <p:cNvPr id="177" name="文本框 176">
            <a:extLst>
              <a:ext uri="{FF2B5EF4-FFF2-40B4-BE49-F238E27FC236}">
                <a16:creationId xmlns:a16="http://schemas.microsoft.com/office/drawing/2014/main" id="{D2157028-AD27-048C-126F-313252DF7A48}"/>
              </a:ext>
            </a:extLst>
          </p:cNvPr>
          <p:cNvSpPr txBox="1"/>
          <p:nvPr/>
        </p:nvSpPr>
        <p:spPr>
          <a:xfrm>
            <a:off x="4041537" y="418801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新增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分支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07DDFE83-DCC3-C7EA-5941-FEE4E4588F07}"/>
              </a:ext>
            </a:extLst>
          </p:cNvPr>
          <p:cNvSpPr txBox="1"/>
          <p:nvPr/>
        </p:nvSpPr>
        <p:spPr>
          <a:xfrm>
            <a:off x="3265999" y="18326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新增层</a:t>
            </a:r>
          </a:p>
        </p:txBody>
      </p: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0C19684F-6C0A-4FE7-BB1D-B0112432238B}"/>
              </a:ext>
            </a:extLst>
          </p:cNvPr>
          <p:cNvCxnSpPr/>
          <p:nvPr/>
        </p:nvCxnSpPr>
        <p:spPr>
          <a:xfrm>
            <a:off x="5315916" y="3685863"/>
            <a:ext cx="140955" cy="1495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767B2E8B-E680-43AB-4819-7EA3023D9EC8}"/>
              </a:ext>
            </a:extLst>
          </p:cNvPr>
          <p:cNvCxnSpPr>
            <a:cxnSpLocks/>
          </p:cNvCxnSpPr>
          <p:nvPr/>
        </p:nvCxnSpPr>
        <p:spPr>
          <a:xfrm rot="5400000">
            <a:off x="5340496" y="3926751"/>
            <a:ext cx="140955" cy="1495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E6867EBC-3798-B458-3CDB-D4EA6B13C728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25748" y="4187303"/>
            <a:ext cx="140955" cy="1495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1B6443B1-8703-B659-E640-63B0B2C8B6CA}"/>
              </a:ext>
            </a:extLst>
          </p:cNvPr>
          <p:cNvCxnSpPr>
            <a:cxnSpLocks/>
          </p:cNvCxnSpPr>
          <p:nvPr/>
        </p:nvCxnSpPr>
        <p:spPr>
          <a:xfrm flipV="1">
            <a:off x="5586300" y="4192221"/>
            <a:ext cx="140955" cy="1495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5EFABB30-768A-A0F2-6CA3-ABDACCC2E239}"/>
              </a:ext>
            </a:extLst>
          </p:cNvPr>
          <p:cNvCxnSpPr>
            <a:cxnSpLocks/>
          </p:cNvCxnSpPr>
          <p:nvPr/>
        </p:nvCxnSpPr>
        <p:spPr>
          <a:xfrm flipV="1">
            <a:off x="5797695" y="4266597"/>
            <a:ext cx="19779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185">
            <a:extLst>
              <a:ext uri="{FF2B5EF4-FFF2-40B4-BE49-F238E27FC236}">
                <a16:creationId xmlns:a16="http://schemas.microsoft.com/office/drawing/2014/main" id="{2A352A35-9884-D7BC-14E4-37ABF6C1B110}"/>
              </a:ext>
            </a:extLst>
          </p:cNvPr>
          <p:cNvCxnSpPr>
            <a:cxnSpLocks/>
          </p:cNvCxnSpPr>
          <p:nvPr/>
        </p:nvCxnSpPr>
        <p:spPr>
          <a:xfrm flipH="1" flipV="1">
            <a:off x="5556803" y="4015874"/>
            <a:ext cx="197798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>
            <a:extLst>
              <a:ext uri="{FF2B5EF4-FFF2-40B4-BE49-F238E27FC236}">
                <a16:creationId xmlns:a16="http://schemas.microsoft.com/office/drawing/2014/main" id="{A4A29D00-8B98-3B0D-6C92-7E2B55EA65D9}"/>
              </a:ext>
            </a:extLst>
          </p:cNvPr>
          <p:cNvCxnSpPr>
            <a:cxnSpLocks/>
          </p:cNvCxnSpPr>
          <p:nvPr/>
        </p:nvCxnSpPr>
        <p:spPr>
          <a:xfrm rot="5400000">
            <a:off x="5817361" y="3695694"/>
            <a:ext cx="140955" cy="1495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A571E12E-E5B1-F6C4-192C-06A923DA3A4E}"/>
              </a:ext>
            </a:extLst>
          </p:cNvPr>
          <p:cNvCxnSpPr/>
          <p:nvPr/>
        </p:nvCxnSpPr>
        <p:spPr>
          <a:xfrm>
            <a:off x="5832109" y="3936583"/>
            <a:ext cx="140955" cy="1495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D5459D9E-B280-E3C0-14D8-9FBAFC4FED8E}"/>
              </a:ext>
            </a:extLst>
          </p:cNvPr>
          <p:cNvCxnSpPr>
            <a:cxnSpLocks/>
          </p:cNvCxnSpPr>
          <p:nvPr/>
        </p:nvCxnSpPr>
        <p:spPr>
          <a:xfrm flipV="1">
            <a:off x="5591217" y="3676023"/>
            <a:ext cx="140955" cy="1495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36E4B8EF-06A0-F8B9-E5F8-25446B3A7E7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76471" y="4575677"/>
            <a:ext cx="140955" cy="14955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连接符: 曲线 210">
            <a:extLst>
              <a:ext uri="{FF2B5EF4-FFF2-40B4-BE49-F238E27FC236}">
                <a16:creationId xmlns:a16="http://schemas.microsoft.com/office/drawing/2014/main" id="{AB139851-6C23-8FB5-9D70-05AABEF08B35}"/>
              </a:ext>
            </a:extLst>
          </p:cNvPr>
          <p:cNvCxnSpPr>
            <a:cxnSpLocks/>
            <a:stCxn id="114" idx="3"/>
            <a:endCxn id="191" idx="3"/>
          </p:cNvCxnSpPr>
          <p:nvPr/>
        </p:nvCxnSpPr>
        <p:spPr>
          <a:xfrm rot="5400000" flipH="1" flipV="1">
            <a:off x="6683878" y="3717273"/>
            <a:ext cx="44381" cy="2098225"/>
          </a:xfrm>
          <a:prstGeom prst="curvedConnector3">
            <a:avLst>
              <a:gd name="adj1" fmla="val -315698"/>
            </a:avLst>
          </a:prstGeom>
          <a:ln w="28575">
            <a:solidFill>
              <a:schemeClr val="bg2">
                <a:lumMod val="2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文本框 215">
            <a:extLst>
              <a:ext uri="{FF2B5EF4-FFF2-40B4-BE49-F238E27FC236}">
                <a16:creationId xmlns:a16="http://schemas.microsoft.com/office/drawing/2014/main" id="{34D34ED6-DA80-4692-29B2-D233714DE271}"/>
              </a:ext>
            </a:extLst>
          </p:cNvPr>
          <p:cNvSpPr txBox="1"/>
          <p:nvPr/>
        </p:nvSpPr>
        <p:spPr>
          <a:xfrm>
            <a:off x="6156588" y="45576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继承？</a:t>
            </a:r>
          </a:p>
        </p:txBody>
      </p:sp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CCAE5DC9-373F-A5AC-A917-294B6E098A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209281"/>
              </p:ext>
            </p:extLst>
          </p:nvPr>
        </p:nvGraphicFramePr>
        <p:xfrm>
          <a:off x="3982915" y="3182053"/>
          <a:ext cx="252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85FF73E0-6624-7E45-2953-AB0C502BF6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75288"/>
              </p:ext>
            </p:extLst>
          </p:nvPr>
        </p:nvGraphicFramePr>
        <p:xfrm>
          <a:off x="3784687" y="3324653"/>
          <a:ext cx="252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3F61CBB7-F344-0F98-23E6-BA86C3126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468151"/>
              </p:ext>
            </p:extLst>
          </p:nvPr>
        </p:nvGraphicFramePr>
        <p:xfrm>
          <a:off x="3586459" y="3467253"/>
          <a:ext cx="252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104" name="表格 103">
            <a:extLst>
              <a:ext uri="{FF2B5EF4-FFF2-40B4-BE49-F238E27FC236}">
                <a16:creationId xmlns:a16="http://schemas.microsoft.com/office/drawing/2014/main" id="{D3C4E96E-E658-57B7-E69D-B891F6167D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904995"/>
              </p:ext>
            </p:extLst>
          </p:nvPr>
        </p:nvGraphicFramePr>
        <p:xfrm>
          <a:off x="3388231" y="3609853"/>
          <a:ext cx="252000" cy="75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0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sp>
        <p:nvSpPr>
          <p:cNvPr id="260" name="文本框 259">
            <a:extLst>
              <a:ext uri="{FF2B5EF4-FFF2-40B4-BE49-F238E27FC236}">
                <a16:creationId xmlns:a16="http://schemas.microsoft.com/office/drawing/2014/main" id="{AB31E3B9-2BCA-0C93-B8E4-7315E9A186ED}"/>
              </a:ext>
            </a:extLst>
          </p:cNvPr>
          <p:cNvSpPr txBox="1"/>
          <p:nvPr/>
        </p:nvSpPr>
        <p:spPr>
          <a:xfrm>
            <a:off x="8299627" y="15530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4452E061-35F3-F24F-D85F-DD965CEC7645}"/>
              </a:ext>
            </a:extLst>
          </p:cNvPr>
          <p:cNvSpPr txBox="1"/>
          <p:nvPr/>
        </p:nvSpPr>
        <p:spPr>
          <a:xfrm>
            <a:off x="8543467" y="15530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文本框 261">
            <a:extLst>
              <a:ext uri="{FF2B5EF4-FFF2-40B4-BE49-F238E27FC236}">
                <a16:creationId xmlns:a16="http://schemas.microsoft.com/office/drawing/2014/main" id="{A29DE664-06CA-592F-62E1-08EC2445C8E5}"/>
              </a:ext>
            </a:extLst>
          </p:cNvPr>
          <p:cNvSpPr txBox="1"/>
          <p:nvPr/>
        </p:nvSpPr>
        <p:spPr>
          <a:xfrm>
            <a:off x="8802547" y="15530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3" name="文本框 262">
            <a:extLst>
              <a:ext uri="{FF2B5EF4-FFF2-40B4-BE49-F238E27FC236}">
                <a16:creationId xmlns:a16="http://schemas.microsoft.com/office/drawing/2014/main" id="{EE8102C0-C5D6-CC25-844C-EF1128A6ACCE}"/>
              </a:ext>
            </a:extLst>
          </p:cNvPr>
          <p:cNvSpPr txBox="1"/>
          <p:nvPr/>
        </p:nvSpPr>
        <p:spPr>
          <a:xfrm>
            <a:off x="8794927" y="130154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文本框 263">
            <a:extLst>
              <a:ext uri="{FF2B5EF4-FFF2-40B4-BE49-F238E27FC236}">
                <a16:creationId xmlns:a16="http://schemas.microsoft.com/office/drawing/2014/main" id="{DC49F4D7-ADB7-8DE0-7898-B1215657D125}"/>
              </a:ext>
            </a:extLst>
          </p:cNvPr>
          <p:cNvSpPr txBox="1"/>
          <p:nvPr/>
        </p:nvSpPr>
        <p:spPr>
          <a:xfrm>
            <a:off x="8543467" y="13091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E6D5ED66-CE47-9657-E396-1B6C047C7E8F}"/>
              </a:ext>
            </a:extLst>
          </p:cNvPr>
          <p:cNvSpPr txBox="1"/>
          <p:nvPr/>
        </p:nvSpPr>
        <p:spPr>
          <a:xfrm>
            <a:off x="8299627" y="130154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6" name="文本框 265">
            <a:extLst>
              <a:ext uri="{FF2B5EF4-FFF2-40B4-BE49-F238E27FC236}">
                <a16:creationId xmlns:a16="http://schemas.microsoft.com/office/drawing/2014/main" id="{87A77E8B-55A8-BF9E-7170-E71211D5B06E}"/>
              </a:ext>
            </a:extLst>
          </p:cNvPr>
          <p:cNvSpPr txBox="1"/>
          <p:nvPr/>
        </p:nvSpPr>
        <p:spPr>
          <a:xfrm>
            <a:off x="8299627" y="105008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7" name="文本框 266">
            <a:extLst>
              <a:ext uri="{FF2B5EF4-FFF2-40B4-BE49-F238E27FC236}">
                <a16:creationId xmlns:a16="http://schemas.microsoft.com/office/drawing/2014/main" id="{C372F088-B83B-5C3A-FD96-B81AF9B40AAC}"/>
              </a:ext>
            </a:extLst>
          </p:cNvPr>
          <p:cNvSpPr txBox="1"/>
          <p:nvPr/>
        </p:nvSpPr>
        <p:spPr>
          <a:xfrm>
            <a:off x="8551087" y="10577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8" name="文本框 267">
            <a:extLst>
              <a:ext uri="{FF2B5EF4-FFF2-40B4-BE49-F238E27FC236}">
                <a16:creationId xmlns:a16="http://schemas.microsoft.com/office/drawing/2014/main" id="{FC157542-BB78-A545-D980-61E19A6E8470}"/>
              </a:ext>
            </a:extLst>
          </p:cNvPr>
          <p:cNvSpPr txBox="1"/>
          <p:nvPr/>
        </p:nvSpPr>
        <p:spPr>
          <a:xfrm>
            <a:off x="8802547" y="105008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文本框 268">
            <a:extLst>
              <a:ext uri="{FF2B5EF4-FFF2-40B4-BE49-F238E27FC236}">
                <a16:creationId xmlns:a16="http://schemas.microsoft.com/office/drawing/2014/main" id="{CFB1B9E7-581A-BE51-330A-DDA0AE619630}"/>
              </a:ext>
            </a:extLst>
          </p:cNvPr>
          <p:cNvSpPr txBox="1"/>
          <p:nvPr/>
        </p:nvSpPr>
        <p:spPr>
          <a:xfrm>
            <a:off x="8551087" y="19568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0" name="文本框 269">
            <a:extLst>
              <a:ext uri="{FF2B5EF4-FFF2-40B4-BE49-F238E27FC236}">
                <a16:creationId xmlns:a16="http://schemas.microsoft.com/office/drawing/2014/main" id="{C6759D42-9E31-B539-2713-DCD7BCE8F11C}"/>
              </a:ext>
            </a:extLst>
          </p:cNvPr>
          <p:cNvSpPr txBox="1"/>
          <p:nvPr/>
        </p:nvSpPr>
        <p:spPr>
          <a:xfrm>
            <a:off x="9351187" y="354944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1" name="文本框 270">
            <a:extLst>
              <a:ext uri="{FF2B5EF4-FFF2-40B4-BE49-F238E27FC236}">
                <a16:creationId xmlns:a16="http://schemas.microsoft.com/office/drawing/2014/main" id="{463D14C7-33DB-D52E-F61D-321840BA9372}"/>
              </a:ext>
            </a:extLst>
          </p:cNvPr>
          <p:cNvSpPr txBox="1"/>
          <p:nvPr/>
        </p:nvSpPr>
        <p:spPr>
          <a:xfrm>
            <a:off x="9343567" y="381614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文本框 271">
            <a:extLst>
              <a:ext uri="{FF2B5EF4-FFF2-40B4-BE49-F238E27FC236}">
                <a16:creationId xmlns:a16="http://schemas.microsoft.com/office/drawing/2014/main" id="{37632248-CB88-4BB2-EAF6-73D8B1C9196C}"/>
              </a:ext>
            </a:extLst>
          </p:cNvPr>
          <p:cNvSpPr txBox="1"/>
          <p:nvPr/>
        </p:nvSpPr>
        <p:spPr>
          <a:xfrm>
            <a:off x="9343567" y="405998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文本框 272">
            <a:extLst>
              <a:ext uri="{FF2B5EF4-FFF2-40B4-BE49-F238E27FC236}">
                <a16:creationId xmlns:a16="http://schemas.microsoft.com/office/drawing/2014/main" id="{8D2A12C6-BEC8-32AB-9840-876C1FE789D7}"/>
              </a:ext>
            </a:extLst>
          </p:cNvPr>
          <p:cNvSpPr txBox="1"/>
          <p:nvPr/>
        </p:nvSpPr>
        <p:spPr>
          <a:xfrm>
            <a:off x="9328327" y="445622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文本框 273">
            <a:extLst>
              <a:ext uri="{FF2B5EF4-FFF2-40B4-BE49-F238E27FC236}">
                <a16:creationId xmlns:a16="http://schemas.microsoft.com/office/drawing/2014/main" id="{082046D5-649F-C673-6D14-8F5FFD3F0D5A}"/>
              </a:ext>
            </a:extLst>
          </p:cNvPr>
          <p:cNvSpPr txBox="1"/>
          <p:nvPr/>
        </p:nvSpPr>
        <p:spPr>
          <a:xfrm>
            <a:off x="9541687" y="34199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E81BF188-9E35-B543-0AB6-395C36B4A01A}"/>
              </a:ext>
            </a:extLst>
          </p:cNvPr>
          <p:cNvSpPr txBox="1"/>
          <p:nvPr/>
        </p:nvSpPr>
        <p:spPr>
          <a:xfrm>
            <a:off x="9549307" y="36713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文本框 275">
            <a:extLst>
              <a:ext uri="{FF2B5EF4-FFF2-40B4-BE49-F238E27FC236}">
                <a16:creationId xmlns:a16="http://schemas.microsoft.com/office/drawing/2014/main" id="{AD0D8A13-02AA-2EA8-3E38-37BEBC742FCD}"/>
              </a:ext>
            </a:extLst>
          </p:cNvPr>
          <p:cNvSpPr txBox="1"/>
          <p:nvPr/>
        </p:nvSpPr>
        <p:spPr>
          <a:xfrm>
            <a:off x="9556927" y="39152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46F5A1B2-3D65-7064-8DCB-CCD43CDE0661}"/>
              </a:ext>
            </a:extLst>
          </p:cNvPr>
          <p:cNvSpPr txBox="1"/>
          <p:nvPr/>
        </p:nvSpPr>
        <p:spPr>
          <a:xfrm>
            <a:off x="9747427" y="328274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7C5F7B5A-6D92-1978-12FA-1244D2209436}"/>
              </a:ext>
            </a:extLst>
          </p:cNvPr>
          <p:cNvSpPr txBox="1"/>
          <p:nvPr/>
        </p:nvSpPr>
        <p:spPr>
          <a:xfrm>
            <a:off x="9747427" y="352658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BB2816DF-BE56-020D-D149-A5852B115158}"/>
              </a:ext>
            </a:extLst>
          </p:cNvPr>
          <p:cNvSpPr txBox="1"/>
          <p:nvPr/>
        </p:nvSpPr>
        <p:spPr>
          <a:xfrm>
            <a:off x="9747427" y="377042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55820AC4-1CF8-806C-1A51-C765D68AB268}"/>
              </a:ext>
            </a:extLst>
          </p:cNvPr>
          <p:cNvSpPr txBox="1"/>
          <p:nvPr/>
        </p:nvSpPr>
        <p:spPr>
          <a:xfrm>
            <a:off x="9945547" y="31379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083F5379-7571-C161-6A17-21CD7A69D8AA}"/>
              </a:ext>
            </a:extLst>
          </p:cNvPr>
          <p:cNvSpPr txBox="1"/>
          <p:nvPr/>
        </p:nvSpPr>
        <p:spPr>
          <a:xfrm>
            <a:off x="9953167" y="338942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81899760-13B9-8C4B-269D-970091D85E64}"/>
              </a:ext>
            </a:extLst>
          </p:cNvPr>
          <p:cNvSpPr txBox="1"/>
          <p:nvPr/>
        </p:nvSpPr>
        <p:spPr>
          <a:xfrm>
            <a:off x="9953167" y="36485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3" name="文本框 282">
            <a:extLst>
              <a:ext uri="{FF2B5EF4-FFF2-40B4-BE49-F238E27FC236}">
                <a16:creationId xmlns:a16="http://schemas.microsoft.com/office/drawing/2014/main" id="{F1DE25E1-69C8-3B49-0002-DEE0FD249030}"/>
              </a:ext>
            </a:extLst>
          </p:cNvPr>
          <p:cNvSpPr txBox="1"/>
          <p:nvPr/>
        </p:nvSpPr>
        <p:spPr>
          <a:xfrm>
            <a:off x="10143667" y="298556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CC0D2E89-A2A7-D230-36A8-73904986E899}"/>
              </a:ext>
            </a:extLst>
          </p:cNvPr>
          <p:cNvSpPr txBox="1"/>
          <p:nvPr/>
        </p:nvSpPr>
        <p:spPr>
          <a:xfrm>
            <a:off x="10151287" y="324464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5" name="文本框 284">
            <a:extLst>
              <a:ext uri="{FF2B5EF4-FFF2-40B4-BE49-F238E27FC236}">
                <a16:creationId xmlns:a16="http://schemas.microsoft.com/office/drawing/2014/main" id="{E036C00C-AF99-6805-2315-5860B204A736}"/>
              </a:ext>
            </a:extLst>
          </p:cNvPr>
          <p:cNvSpPr txBox="1"/>
          <p:nvPr/>
        </p:nvSpPr>
        <p:spPr>
          <a:xfrm>
            <a:off x="10158907" y="349610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立方体 285">
            <a:extLst>
              <a:ext uri="{FF2B5EF4-FFF2-40B4-BE49-F238E27FC236}">
                <a16:creationId xmlns:a16="http://schemas.microsoft.com/office/drawing/2014/main" id="{CBD4A912-451B-C468-4789-C26D0F74E8FE}"/>
              </a:ext>
            </a:extLst>
          </p:cNvPr>
          <p:cNvSpPr/>
          <p:nvPr/>
        </p:nvSpPr>
        <p:spPr>
          <a:xfrm>
            <a:off x="5094970" y="1803750"/>
            <a:ext cx="468000" cy="468000"/>
          </a:xfrm>
          <a:prstGeom prst="cube">
            <a:avLst>
              <a:gd name="adj" fmla="val 43244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91" name="表格 290">
            <a:extLst>
              <a:ext uri="{FF2B5EF4-FFF2-40B4-BE49-F238E27FC236}">
                <a16:creationId xmlns:a16="http://schemas.microsoft.com/office/drawing/2014/main" id="{7E77492B-56E9-9B00-41BC-C2CD77610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585349"/>
              </p:ext>
            </p:extLst>
          </p:nvPr>
        </p:nvGraphicFramePr>
        <p:xfrm>
          <a:off x="5302638" y="782473"/>
          <a:ext cx="624840" cy="62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0880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292" name="表格 291">
            <a:extLst>
              <a:ext uri="{FF2B5EF4-FFF2-40B4-BE49-F238E27FC236}">
                <a16:creationId xmlns:a16="http://schemas.microsoft.com/office/drawing/2014/main" id="{438E10DE-179E-84A3-4118-77285B2C1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66541"/>
              </p:ext>
            </p:extLst>
          </p:nvPr>
        </p:nvGraphicFramePr>
        <p:xfrm>
          <a:off x="5194472" y="903475"/>
          <a:ext cx="624840" cy="62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0880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graphicFrame>
        <p:nvGraphicFramePr>
          <p:cNvPr id="293" name="表格 292">
            <a:extLst>
              <a:ext uri="{FF2B5EF4-FFF2-40B4-BE49-F238E27FC236}">
                <a16:creationId xmlns:a16="http://schemas.microsoft.com/office/drawing/2014/main" id="{3EBBDBE7-27BD-E115-2474-5E43A087A0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912731"/>
              </p:ext>
            </p:extLst>
          </p:nvPr>
        </p:nvGraphicFramePr>
        <p:xfrm>
          <a:off x="5086306" y="1024477"/>
          <a:ext cx="624840" cy="62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1981088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911302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80140007"/>
                    </a:ext>
                  </a:extLst>
                </a:gridCol>
              </a:tblGrid>
              <a:tr h="20880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9377280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652630"/>
                  </a:ext>
                </a:extLst>
              </a:tr>
              <a:tr h="208800"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383461"/>
                  </a:ext>
                </a:extLst>
              </a:tr>
            </a:tbl>
          </a:graphicData>
        </a:graphic>
      </p:graphicFrame>
      <p:sp>
        <p:nvSpPr>
          <p:cNvPr id="294" name="文本框 293">
            <a:extLst>
              <a:ext uri="{FF2B5EF4-FFF2-40B4-BE49-F238E27FC236}">
                <a16:creationId xmlns:a16="http://schemas.microsoft.com/office/drawing/2014/main" id="{A16F3F09-73CC-D603-375C-98540BF0F730}"/>
              </a:ext>
            </a:extLst>
          </p:cNvPr>
          <p:cNvSpPr txBox="1"/>
          <p:nvPr/>
        </p:nvSpPr>
        <p:spPr>
          <a:xfrm>
            <a:off x="2622594" y="418801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原有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分支</a:t>
            </a:r>
          </a:p>
        </p:txBody>
      </p:sp>
      <p:sp>
        <p:nvSpPr>
          <p:cNvPr id="295" name="文本框 294">
            <a:extLst>
              <a:ext uri="{FF2B5EF4-FFF2-40B4-BE49-F238E27FC236}">
                <a16:creationId xmlns:a16="http://schemas.microsoft.com/office/drawing/2014/main" id="{934D11AE-612C-0904-5CB1-0F3F367B5942}"/>
              </a:ext>
            </a:extLst>
          </p:cNvPr>
          <p:cNvSpPr txBox="1"/>
          <p:nvPr/>
        </p:nvSpPr>
        <p:spPr>
          <a:xfrm>
            <a:off x="5983893" y="10088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卷积层</a:t>
            </a:r>
          </a:p>
        </p:txBody>
      </p:sp>
      <p:sp>
        <p:nvSpPr>
          <p:cNvPr id="296" name="文本框 295">
            <a:extLst>
              <a:ext uri="{FF2B5EF4-FFF2-40B4-BE49-F238E27FC236}">
                <a16:creationId xmlns:a16="http://schemas.microsoft.com/office/drawing/2014/main" id="{07019709-DA41-6331-6EEF-A8EBF1374F1A}"/>
              </a:ext>
            </a:extLst>
          </p:cNvPr>
          <p:cNvSpPr txBox="1"/>
          <p:nvPr/>
        </p:nvSpPr>
        <p:spPr>
          <a:xfrm>
            <a:off x="5632817" y="18454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批归一化层</a:t>
            </a:r>
          </a:p>
        </p:txBody>
      </p:sp>
      <p:sp>
        <p:nvSpPr>
          <p:cNvPr id="297" name="文本框 296">
            <a:extLst>
              <a:ext uri="{FF2B5EF4-FFF2-40B4-BE49-F238E27FC236}">
                <a16:creationId xmlns:a16="http://schemas.microsoft.com/office/drawing/2014/main" id="{2462F1C5-E73B-5904-17F6-C81D76B9A3BD}"/>
              </a:ext>
            </a:extLst>
          </p:cNvPr>
          <p:cNvSpPr txBox="1"/>
          <p:nvPr/>
        </p:nvSpPr>
        <p:spPr>
          <a:xfrm>
            <a:off x="2709547" y="2216603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8" name="文本框 297">
            <a:extLst>
              <a:ext uri="{FF2B5EF4-FFF2-40B4-BE49-F238E27FC236}">
                <a16:creationId xmlns:a16="http://schemas.microsoft.com/office/drawing/2014/main" id="{5746A65B-7596-FFCE-D78A-EC434A8FDCE7}"/>
              </a:ext>
            </a:extLst>
          </p:cNvPr>
          <p:cNvSpPr txBox="1"/>
          <p:nvPr/>
        </p:nvSpPr>
        <p:spPr>
          <a:xfrm>
            <a:off x="8513399" y="2225659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latin typeface="宋体" panose="02010600030101010101" pitchFamily="2" charset="-122"/>
                <a:ea typeface="宋体" panose="02010600030101010101" pitchFamily="2" charset="-122"/>
              </a:rPr>
              <a:t>……</a:t>
            </a:r>
            <a:endParaRPr lang="zh-CN" altLang="en-US" sz="20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C5992D1-CA6B-4AE4-A02E-E3C0FE9505C7}"/>
              </a:ext>
            </a:extLst>
          </p:cNvPr>
          <p:cNvSpPr txBox="1"/>
          <p:nvPr/>
        </p:nvSpPr>
        <p:spPr>
          <a:xfrm>
            <a:off x="2987106" y="155027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CE25D6-FE93-79E7-D607-C7DACA9E4318}"/>
              </a:ext>
            </a:extLst>
          </p:cNvPr>
          <p:cNvSpPr txBox="1"/>
          <p:nvPr/>
        </p:nvSpPr>
        <p:spPr>
          <a:xfrm>
            <a:off x="2979486" y="129881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E9CDC7B-AF5D-7BC3-3761-88E77962AB36}"/>
              </a:ext>
            </a:extLst>
          </p:cNvPr>
          <p:cNvSpPr txBox="1"/>
          <p:nvPr/>
        </p:nvSpPr>
        <p:spPr>
          <a:xfrm>
            <a:off x="2728026" y="130643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D72722-F198-7046-AD7B-53E81C4CDFEE}"/>
              </a:ext>
            </a:extLst>
          </p:cNvPr>
          <p:cNvSpPr txBox="1"/>
          <p:nvPr/>
        </p:nvSpPr>
        <p:spPr>
          <a:xfrm>
            <a:off x="2484186" y="129881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E519F1-1E13-CADA-2A69-3EC18F0E1FB1}"/>
              </a:ext>
            </a:extLst>
          </p:cNvPr>
          <p:cNvSpPr txBox="1"/>
          <p:nvPr/>
        </p:nvSpPr>
        <p:spPr>
          <a:xfrm>
            <a:off x="2484186" y="104735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68D366-C4EF-13C9-3372-46321F69DF2D}"/>
              </a:ext>
            </a:extLst>
          </p:cNvPr>
          <p:cNvSpPr txBox="1"/>
          <p:nvPr/>
        </p:nvSpPr>
        <p:spPr>
          <a:xfrm>
            <a:off x="2735646" y="105497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F6CBE5-FC13-F3A0-10AC-7105BFB4AE20}"/>
              </a:ext>
            </a:extLst>
          </p:cNvPr>
          <p:cNvSpPr txBox="1"/>
          <p:nvPr/>
        </p:nvSpPr>
        <p:spPr>
          <a:xfrm>
            <a:off x="2483699" y="155785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1DF42C2-F4BD-3DDA-321B-A86AA82A8678}"/>
              </a:ext>
            </a:extLst>
          </p:cNvPr>
          <p:cNvSpPr txBox="1"/>
          <p:nvPr/>
        </p:nvSpPr>
        <p:spPr>
          <a:xfrm>
            <a:off x="2986619" y="105493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951D62-B2CD-6AA5-F5FF-D7E173FC0D6E}"/>
              </a:ext>
            </a:extLst>
          </p:cNvPr>
          <p:cNvSpPr txBox="1"/>
          <p:nvPr/>
        </p:nvSpPr>
        <p:spPr>
          <a:xfrm>
            <a:off x="2724589" y="155293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87D0F7-46C7-B1EC-7AD9-7A3A723E1CAA}"/>
              </a:ext>
            </a:extLst>
          </p:cNvPr>
          <p:cNvSpPr txBox="1"/>
          <p:nvPr/>
        </p:nvSpPr>
        <p:spPr>
          <a:xfrm>
            <a:off x="2729504" y="1960975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E4104D-29F0-8720-F111-DE10AA113E49}"/>
              </a:ext>
            </a:extLst>
          </p:cNvPr>
          <p:cNvSpPr txBox="1"/>
          <p:nvPr/>
        </p:nvSpPr>
        <p:spPr>
          <a:xfrm>
            <a:off x="3764086" y="326644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BCA3CB-D491-6E07-05DE-D5C03F30C50B}"/>
              </a:ext>
            </a:extLst>
          </p:cNvPr>
          <p:cNvSpPr txBox="1"/>
          <p:nvPr/>
        </p:nvSpPr>
        <p:spPr>
          <a:xfrm>
            <a:off x="3962206" y="312166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853CF1-3EC4-C2C2-3C57-2E401C95A107}"/>
              </a:ext>
            </a:extLst>
          </p:cNvPr>
          <p:cNvSpPr txBox="1"/>
          <p:nvPr/>
        </p:nvSpPr>
        <p:spPr>
          <a:xfrm>
            <a:off x="3969826" y="337312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8485E01-8AEC-DB52-68EC-059C4ADF4B5C}"/>
              </a:ext>
            </a:extLst>
          </p:cNvPr>
          <p:cNvSpPr txBox="1"/>
          <p:nvPr/>
        </p:nvSpPr>
        <p:spPr>
          <a:xfrm>
            <a:off x="4160326" y="296926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8F49A2-7F2F-FE8C-6149-ED16DF1A6888}"/>
              </a:ext>
            </a:extLst>
          </p:cNvPr>
          <p:cNvSpPr txBox="1"/>
          <p:nvPr/>
        </p:nvSpPr>
        <p:spPr>
          <a:xfrm>
            <a:off x="4167946" y="3228341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C615AB7-08F9-EE72-3FEF-C5154D979E0F}"/>
              </a:ext>
            </a:extLst>
          </p:cNvPr>
          <p:cNvSpPr txBox="1"/>
          <p:nvPr/>
        </p:nvSpPr>
        <p:spPr>
          <a:xfrm>
            <a:off x="3979927" y="362824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5FBEE7A-2D2D-C7EC-498D-9AB1EFD56087}"/>
              </a:ext>
            </a:extLst>
          </p:cNvPr>
          <p:cNvSpPr txBox="1"/>
          <p:nvPr/>
        </p:nvSpPr>
        <p:spPr>
          <a:xfrm>
            <a:off x="4185667" y="350632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68B0D1C-C37D-471B-90A4-B59813EFBE52}"/>
              </a:ext>
            </a:extLst>
          </p:cNvPr>
          <p:cNvSpPr txBox="1"/>
          <p:nvPr/>
        </p:nvSpPr>
        <p:spPr>
          <a:xfrm>
            <a:off x="3591932" y="391733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2FF8B9F-32E6-E5E6-37EE-C83BFC07587C}"/>
              </a:ext>
            </a:extLst>
          </p:cNvPr>
          <p:cNvSpPr txBox="1"/>
          <p:nvPr/>
        </p:nvSpPr>
        <p:spPr>
          <a:xfrm>
            <a:off x="3787840" y="3785587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0036AB7-D1F1-1B74-C898-2ECA116FECDB}"/>
              </a:ext>
            </a:extLst>
          </p:cNvPr>
          <p:cNvSpPr txBox="1"/>
          <p:nvPr/>
        </p:nvSpPr>
        <p:spPr>
          <a:xfrm>
            <a:off x="3368308" y="3564414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F63169C-EDB2-6C76-F10F-8E2785922256}"/>
              </a:ext>
            </a:extLst>
          </p:cNvPr>
          <p:cNvSpPr txBox="1"/>
          <p:nvPr/>
        </p:nvSpPr>
        <p:spPr>
          <a:xfrm>
            <a:off x="3578472" y="342504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822BD01-51F7-9729-4FD6-4E54E56DFB42}"/>
              </a:ext>
            </a:extLst>
          </p:cNvPr>
          <p:cNvSpPr txBox="1"/>
          <p:nvPr/>
        </p:nvSpPr>
        <p:spPr>
          <a:xfrm>
            <a:off x="3586092" y="367650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4822E13-E13D-88E2-EE53-B528106D12FD}"/>
              </a:ext>
            </a:extLst>
          </p:cNvPr>
          <p:cNvSpPr txBox="1"/>
          <p:nvPr/>
        </p:nvSpPr>
        <p:spPr>
          <a:xfrm>
            <a:off x="3770201" y="3547946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1CA29DA-0579-0FB0-DFD4-322C6D29F52D}"/>
              </a:ext>
            </a:extLst>
          </p:cNvPr>
          <p:cNvSpPr txBox="1"/>
          <p:nvPr/>
        </p:nvSpPr>
        <p:spPr>
          <a:xfrm>
            <a:off x="3366744" y="3825210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E14F991-BB67-A9F0-3C3B-330675723F54}"/>
              </a:ext>
            </a:extLst>
          </p:cNvPr>
          <p:cNvSpPr txBox="1"/>
          <p:nvPr/>
        </p:nvSpPr>
        <p:spPr>
          <a:xfrm>
            <a:off x="3361827" y="4066098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57C48F0-E0F3-01AD-130C-B322704EF7B0}"/>
              </a:ext>
            </a:extLst>
          </p:cNvPr>
          <p:cNvSpPr txBox="1"/>
          <p:nvPr/>
        </p:nvSpPr>
        <p:spPr>
          <a:xfrm>
            <a:off x="3337246" y="4464302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1600" b="1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617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AC27664-4CC3-4EE9-372E-D2557C33BFB1}"/>
              </a:ext>
            </a:extLst>
          </p:cNvPr>
          <p:cNvGrpSpPr/>
          <p:nvPr/>
        </p:nvGrpSpPr>
        <p:grpSpPr>
          <a:xfrm>
            <a:off x="355614" y="1240559"/>
            <a:ext cx="6329084" cy="1080000"/>
            <a:chOff x="355614" y="1240559"/>
            <a:chExt cx="6329084" cy="1080000"/>
          </a:xfrm>
        </p:grpSpPr>
        <p:pic>
          <p:nvPicPr>
            <p:cNvPr id="1084" name="Picture 60">
              <a:extLst>
                <a:ext uri="{FF2B5EF4-FFF2-40B4-BE49-F238E27FC236}">
                  <a16:creationId xmlns:a16="http://schemas.microsoft.com/office/drawing/2014/main" id="{270D28CB-E948-A4D6-6CB7-3925DC1B94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2427" y="12405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0" name="Picture 66">
              <a:extLst>
                <a:ext uri="{FF2B5EF4-FFF2-40B4-BE49-F238E27FC236}">
                  <a16:creationId xmlns:a16="http://schemas.microsoft.com/office/drawing/2014/main" id="{DED1E5E0-A63A-0875-855A-912698D33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698" y="12405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0" name="Picture 76">
              <a:extLst>
                <a:ext uri="{FF2B5EF4-FFF2-40B4-BE49-F238E27FC236}">
                  <a16:creationId xmlns:a16="http://schemas.microsoft.com/office/drawing/2014/main" id="{E0528B31-5405-2126-31C4-75308AB2C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156" y="12405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3" name="Picture 89">
              <a:extLst>
                <a:ext uri="{FF2B5EF4-FFF2-40B4-BE49-F238E27FC236}">
                  <a16:creationId xmlns:a16="http://schemas.microsoft.com/office/drawing/2014/main" id="{2A4008CC-9891-F1EB-51FC-1B95291232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885" y="12405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3" name="Picture 99">
              <a:extLst>
                <a:ext uri="{FF2B5EF4-FFF2-40B4-BE49-F238E27FC236}">
                  <a16:creationId xmlns:a16="http://schemas.microsoft.com/office/drawing/2014/main" id="{B0C5A8F2-BC7B-6477-4E2E-CA2737108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14" y="1240559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D21EFF8-B6A8-316B-E213-1EA38ADE6930}"/>
              </a:ext>
            </a:extLst>
          </p:cNvPr>
          <p:cNvGrpSpPr/>
          <p:nvPr/>
        </p:nvGrpSpPr>
        <p:grpSpPr>
          <a:xfrm>
            <a:off x="355614" y="0"/>
            <a:ext cx="6329084" cy="1080000"/>
            <a:chOff x="355614" y="3148012"/>
            <a:chExt cx="6329084" cy="1080000"/>
          </a:xfrm>
        </p:grpSpPr>
        <p:pic>
          <p:nvPicPr>
            <p:cNvPr id="1025" name="Picture 1">
              <a:extLst>
                <a:ext uri="{FF2B5EF4-FFF2-40B4-BE49-F238E27FC236}">
                  <a16:creationId xmlns:a16="http://schemas.microsoft.com/office/drawing/2014/main" id="{5D825DD8-1FC0-3BDB-4892-036DCBF0B0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14" y="314801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488D1C3-4EBF-4297-190C-6E3AFEFBA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7885" y="314801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055D55C3-48F4-6616-4AA6-72559F4289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0156" y="314801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7268659-19B1-EBDB-3179-FE6703DB04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2427" y="314801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0DF99C1-EE75-583A-2D60-3317D8B08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698" y="314801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C40317B-F0FB-931E-E754-62DDB855F4C8}"/>
              </a:ext>
            </a:extLst>
          </p:cNvPr>
          <p:cNvGrpSpPr/>
          <p:nvPr/>
        </p:nvGrpSpPr>
        <p:grpSpPr>
          <a:xfrm>
            <a:off x="7359573" y="-1408453"/>
            <a:ext cx="6329084" cy="1080000"/>
            <a:chOff x="355614" y="2631606"/>
            <a:chExt cx="6329084" cy="1080000"/>
          </a:xfrm>
        </p:grpSpPr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6734ACEA-F0A9-8AD7-F03C-0B476270C5F7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16" t="9939" r="70586" b="80582"/>
            <a:stretch/>
          </p:blipFill>
          <p:spPr bwMode="auto">
            <a:xfrm>
              <a:off x="2980156" y="2631606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A29DB21A-8BF2-50B2-78D0-91BE3960740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7" r="90587" b="80543"/>
            <a:stretch/>
          </p:blipFill>
          <p:spPr bwMode="auto">
            <a:xfrm>
              <a:off x="1667885" y="2631606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>
              <a:extLst>
                <a:ext uri="{FF2B5EF4-FFF2-40B4-BE49-F238E27FC236}">
                  <a16:creationId xmlns:a16="http://schemas.microsoft.com/office/drawing/2014/main" id="{177581A3-A8B6-962B-AFEC-F0E01DF7B01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9996" r="90587" b="10539"/>
            <a:stretch/>
          </p:blipFill>
          <p:spPr bwMode="auto">
            <a:xfrm>
              <a:off x="355614" y="2631606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779E7509-A4FF-0BEA-EC95-0B0FF60AE08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943" r="90587" b="30654"/>
            <a:stretch/>
          </p:blipFill>
          <p:spPr bwMode="auto">
            <a:xfrm>
              <a:off x="5604698" y="2631606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8">
              <a:extLst>
                <a:ext uri="{FF2B5EF4-FFF2-40B4-BE49-F238E27FC236}">
                  <a16:creationId xmlns:a16="http://schemas.microsoft.com/office/drawing/2014/main" id="{BEF255F7-D1A3-133A-7421-138B9C58DFE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49" r="90587" b="40637"/>
            <a:stretch/>
          </p:blipFill>
          <p:spPr bwMode="auto">
            <a:xfrm>
              <a:off x="4292427" y="2631606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E26708F8-6EB3-4BB7-61A3-037B32E09362}"/>
              </a:ext>
            </a:extLst>
          </p:cNvPr>
          <p:cNvGrpSpPr/>
          <p:nvPr/>
        </p:nvGrpSpPr>
        <p:grpSpPr>
          <a:xfrm>
            <a:off x="7308350" y="-27409"/>
            <a:ext cx="6380307" cy="1080000"/>
            <a:chOff x="304391" y="4012650"/>
            <a:chExt cx="6380307" cy="108000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7D4CE8D4-23A2-4156-51EC-FD53F3BFD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91" y="4012650"/>
              <a:ext cx="1080000" cy="1080000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0CB89E58-DC71-331B-4CE0-3B454634D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698" y="4012650"/>
              <a:ext cx="1080000" cy="1080000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EC63898C-6FDA-399C-17E0-3933AB3CC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4545" y="4012650"/>
              <a:ext cx="1080000" cy="1080000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7091C2EC-298E-B987-610C-E40B4A442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9468" y="4012650"/>
              <a:ext cx="1080000" cy="1080000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3A2A50A0-67DE-A5D7-6EE4-78CC3BF08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622" y="4012650"/>
              <a:ext cx="1080000" cy="1080000"/>
            </a:xfrm>
            <a:prstGeom prst="rect">
              <a:avLst/>
            </a:prstGeom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CE17794-33B6-774A-DB40-116A9051E977}"/>
              </a:ext>
            </a:extLst>
          </p:cNvPr>
          <p:cNvGrpSpPr/>
          <p:nvPr/>
        </p:nvGrpSpPr>
        <p:grpSpPr>
          <a:xfrm>
            <a:off x="355614" y="4596288"/>
            <a:ext cx="12890439" cy="1080000"/>
            <a:chOff x="355614" y="4596288"/>
            <a:chExt cx="12890439" cy="1080000"/>
          </a:xfrm>
        </p:grpSpPr>
        <p:grpSp>
          <p:nvGrpSpPr>
            <p:cNvPr id="1043" name="组合 1042">
              <a:extLst>
                <a:ext uri="{FF2B5EF4-FFF2-40B4-BE49-F238E27FC236}">
                  <a16:creationId xmlns:a16="http://schemas.microsoft.com/office/drawing/2014/main" id="{A9218963-6F87-641D-3FC5-25E77A10BCC2}"/>
                </a:ext>
              </a:extLst>
            </p:cNvPr>
            <p:cNvGrpSpPr/>
            <p:nvPr/>
          </p:nvGrpSpPr>
          <p:grpSpPr>
            <a:xfrm>
              <a:off x="355614" y="4596288"/>
              <a:ext cx="6329084" cy="1080000"/>
              <a:chOff x="355614" y="4596288"/>
              <a:chExt cx="6329084" cy="1080000"/>
            </a:xfrm>
          </p:grpSpPr>
          <p:pic>
            <p:nvPicPr>
              <p:cNvPr id="54" name="图片 53">
                <a:extLst>
                  <a:ext uri="{FF2B5EF4-FFF2-40B4-BE49-F238E27FC236}">
                    <a16:creationId xmlns:a16="http://schemas.microsoft.com/office/drawing/2014/main" id="{DAE46D47-954F-9D90-E5F6-1A0932B388E2}"/>
                  </a:ext>
                </a:extLst>
              </p:cNvPr>
              <p:cNvPicPr>
                <a:picLocks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0156" y="459628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56" name="图片 55">
                <a:extLst>
                  <a:ext uri="{FF2B5EF4-FFF2-40B4-BE49-F238E27FC236}">
                    <a16:creationId xmlns:a16="http://schemas.microsoft.com/office/drawing/2014/main" id="{AA9034FF-2894-8018-D83C-C2D01F29E38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2427" y="459628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58" name="图片 57">
                <a:extLst>
                  <a:ext uri="{FF2B5EF4-FFF2-40B4-BE49-F238E27FC236}">
                    <a16:creationId xmlns:a16="http://schemas.microsoft.com/office/drawing/2014/main" id="{6985B400-4DC0-13AC-03B7-06ACC74CB60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7885" y="459628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0" name="图片 59">
                <a:extLst>
                  <a:ext uri="{FF2B5EF4-FFF2-40B4-BE49-F238E27FC236}">
                    <a16:creationId xmlns:a16="http://schemas.microsoft.com/office/drawing/2014/main" id="{8FCE8831-5A61-60D3-BABC-9C7D311E0762}"/>
                  </a:ext>
                </a:extLst>
              </p:cNvPr>
              <p:cNvPicPr>
                <a:picLocks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614" y="4596288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62" name="图片 61">
                <a:extLst>
                  <a:ext uri="{FF2B5EF4-FFF2-40B4-BE49-F238E27FC236}">
                    <a16:creationId xmlns:a16="http://schemas.microsoft.com/office/drawing/2014/main" id="{639AF669-7F11-1528-EA31-D08383DDAE63}"/>
                  </a:ext>
                </a:extLst>
              </p:cNvPr>
              <p:cNvPicPr>
                <a:picLocks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4698" y="4596288"/>
                <a:ext cx="1080000" cy="1080000"/>
              </a:xfrm>
              <a:prstGeom prst="rect">
                <a:avLst/>
              </a:prstGeom>
            </p:spPr>
          </p:pic>
        </p:grpSp>
        <p:pic>
          <p:nvPicPr>
            <p:cNvPr id="4" name="图片 3" descr="图片包含 厨具, 游戏机, 锅, 杯子&#10;&#10;描述已自动生成">
              <a:extLst>
                <a:ext uri="{FF2B5EF4-FFF2-40B4-BE49-F238E27FC236}">
                  <a16:creationId xmlns:a16="http://schemas.microsoft.com/office/drawing/2014/main" id="{DA9FD232-70D2-0F0F-37A5-E2EBEDE26931}"/>
                </a:ext>
              </a:extLst>
            </p:cNvPr>
            <p:cNvPicPr>
              <a:picLocks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6969" y="4596288"/>
              <a:ext cx="1080000" cy="1080000"/>
            </a:xfrm>
            <a:prstGeom prst="rect">
              <a:avLst/>
            </a:prstGeom>
          </p:spPr>
        </p:pic>
        <p:pic>
          <p:nvPicPr>
            <p:cNvPr id="6" name="图片 5" descr="电脑屏幕的照片&#10;&#10;中度可信度描述已自动生成">
              <a:extLst>
                <a:ext uri="{FF2B5EF4-FFF2-40B4-BE49-F238E27FC236}">
                  <a16:creationId xmlns:a16="http://schemas.microsoft.com/office/drawing/2014/main" id="{F67716E5-21ED-EDB3-3BA9-D4F4CA50D8AA}"/>
                </a:ext>
              </a:extLst>
            </p:cNvPr>
            <p:cNvPicPr>
              <a:picLocks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6053" y="4596288"/>
              <a:ext cx="1080000" cy="1080000"/>
            </a:xfrm>
            <a:prstGeom prst="rect">
              <a:avLst/>
            </a:prstGeom>
          </p:spPr>
        </p:pic>
        <p:pic>
          <p:nvPicPr>
            <p:cNvPr id="8" name="图片 7" descr="狗站在地上的人&#10;&#10;中度可信度描述已自动生成">
              <a:extLst>
                <a:ext uri="{FF2B5EF4-FFF2-40B4-BE49-F238E27FC236}">
                  <a16:creationId xmlns:a16="http://schemas.microsoft.com/office/drawing/2014/main" id="{ADC99568-B965-E22A-4A1C-77AE6BD9D222}"/>
                </a:ext>
              </a:extLst>
            </p:cNvPr>
            <p:cNvPicPr>
              <a:picLocks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3782" y="4596288"/>
              <a:ext cx="1080000" cy="1080000"/>
            </a:xfrm>
            <a:prstGeom prst="rect">
              <a:avLst/>
            </a:prstGeom>
          </p:spPr>
        </p:pic>
        <p:pic>
          <p:nvPicPr>
            <p:cNvPr id="10" name="图片 9" descr="狗站在草地上&#10;&#10;描述已自动生成">
              <a:extLst>
                <a:ext uri="{FF2B5EF4-FFF2-40B4-BE49-F238E27FC236}">
                  <a16:creationId xmlns:a16="http://schemas.microsoft.com/office/drawing/2014/main" id="{77CD1D79-9B3F-8DE9-B78F-D91DFAD516A5}"/>
                </a:ext>
              </a:extLst>
            </p:cNvPr>
            <p:cNvPicPr>
              <a:picLocks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1511" y="4596288"/>
              <a:ext cx="1080000" cy="1080000"/>
            </a:xfrm>
            <a:prstGeom prst="rect">
              <a:avLst/>
            </a:prstGeom>
          </p:spPr>
        </p:pic>
        <p:pic>
          <p:nvPicPr>
            <p:cNvPr id="12" name="图片 11" descr="图片包含 看着, 站, 游戏机&#10;&#10;描述已自动生成">
              <a:extLst>
                <a:ext uri="{FF2B5EF4-FFF2-40B4-BE49-F238E27FC236}">
                  <a16:creationId xmlns:a16="http://schemas.microsoft.com/office/drawing/2014/main" id="{1919E008-4B0A-7E06-6A90-83384CDCC10D}"/>
                </a:ext>
              </a:extLst>
            </p:cNvPr>
            <p:cNvPicPr>
              <a:picLocks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240" y="4596288"/>
              <a:ext cx="1080000" cy="1080000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CCF9F05-DCEC-4AAF-DC8E-D615819DA8B8}"/>
              </a:ext>
            </a:extLst>
          </p:cNvPr>
          <p:cNvGrpSpPr/>
          <p:nvPr/>
        </p:nvGrpSpPr>
        <p:grpSpPr>
          <a:xfrm>
            <a:off x="355614" y="3109656"/>
            <a:ext cx="12890439" cy="1080000"/>
            <a:chOff x="355614" y="3109656"/>
            <a:chExt cx="12890439" cy="1080000"/>
          </a:xfrm>
        </p:grpSpPr>
        <p:grpSp>
          <p:nvGrpSpPr>
            <p:cNvPr id="1042" name="组合 1041">
              <a:extLst>
                <a:ext uri="{FF2B5EF4-FFF2-40B4-BE49-F238E27FC236}">
                  <a16:creationId xmlns:a16="http://schemas.microsoft.com/office/drawing/2014/main" id="{CAE0B3C0-0A15-4609-7A6C-CF10822CDC11}"/>
                </a:ext>
              </a:extLst>
            </p:cNvPr>
            <p:cNvGrpSpPr/>
            <p:nvPr/>
          </p:nvGrpSpPr>
          <p:grpSpPr>
            <a:xfrm>
              <a:off x="355614" y="3109656"/>
              <a:ext cx="6329084" cy="1080000"/>
              <a:chOff x="355614" y="4722434"/>
              <a:chExt cx="6329084" cy="1080000"/>
            </a:xfrm>
          </p:grpSpPr>
          <p:pic>
            <p:nvPicPr>
              <p:cNvPr id="1024" name="图片 1023">
                <a:extLst>
                  <a:ext uri="{FF2B5EF4-FFF2-40B4-BE49-F238E27FC236}">
                    <a16:creationId xmlns:a16="http://schemas.microsoft.com/office/drawing/2014/main" id="{76EC3134-E67A-27E5-685C-D2CB4A116D4A}"/>
                  </a:ext>
                </a:extLst>
              </p:cNvPr>
              <p:cNvPicPr>
                <a:picLocks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5614" y="472243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033" name="图片 1032">
                <a:extLst>
                  <a:ext uri="{FF2B5EF4-FFF2-40B4-BE49-F238E27FC236}">
                    <a16:creationId xmlns:a16="http://schemas.microsoft.com/office/drawing/2014/main" id="{9581B43D-0244-48EB-6A7E-59BDEA6AB829}"/>
                  </a:ext>
                </a:extLst>
              </p:cNvPr>
              <p:cNvPicPr>
                <a:picLocks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92427" y="472243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037" name="图片 1036">
                <a:extLst>
                  <a:ext uri="{FF2B5EF4-FFF2-40B4-BE49-F238E27FC236}">
                    <a16:creationId xmlns:a16="http://schemas.microsoft.com/office/drawing/2014/main" id="{FFAB3A1E-B1DD-67B7-55A8-DEAD87AC14C0}"/>
                  </a:ext>
                </a:extLst>
              </p:cNvPr>
              <p:cNvPicPr>
                <a:picLocks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0156" y="472243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039" name="图片 1038">
                <a:extLst>
                  <a:ext uri="{FF2B5EF4-FFF2-40B4-BE49-F238E27FC236}">
                    <a16:creationId xmlns:a16="http://schemas.microsoft.com/office/drawing/2014/main" id="{4B303BAC-EB2A-0B81-8E56-A01C377C4A82}"/>
                  </a:ext>
                </a:extLst>
              </p:cNvPr>
              <p:cNvPicPr>
                <a:picLocks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7885" y="4722434"/>
                <a:ext cx="1080000" cy="1080000"/>
              </a:xfrm>
              <a:prstGeom prst="rect">
                <a:avLst/>
              </a:prstGeom>
            </p:spPr>
          </p:pic>
          <p:pic>
            <p:nvPicPr>
              <p:cNvPr id="1041" name="图片 1040">
                <a:extLst>
                  <a:ext uri="{FF2B5EF4-FFF2-40B4-BE49-F238E27FC236}">
                    <a16:creationId xmlns:a16="http://schemas.microsoft.com/office/drawing/2014/main" id="{CA007416-1E88-8F84-A06A-31C6A9517AAE}"/>
                  </a:ext>
                </a:extLst>
              </p:cNvPr>
              <p:cNvPicPr>
                <a:picLocks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4698" y="4722434"/>
                <a:ext cx="1080000" cy="1080000"/>
              </a:xfrm>
              <a:prstGeom prst="rect">
                <a:avLst/>
              </a:prstGeom>
            </p:spPr>
          </p:pic>
        </p:grpSp>
        <p:pic>
          <p:nvPicPr>
            <p:cNvPr id="14" name="图片 13" descr="灰色的小鸟&#10;&#10;描述已自动生成">
              <a:extLst>
                <a:ext uri="{FF2B5EF4-FFF2-40B4-BE49-F238E27FC236}">
                  <a16:creationId xmlns:a16="http://schemas.microsoft.com/office/drawing/2014/main" id="{A79B2FD2-D33B-EBD5-0FED-BA16DC84EE53}"/>
                </a:ext>
              </a:extLst>
            </p:cNvPr>
            <p:cNvPicPr>
              <a:picLocks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9833" y="3109656"/>
              <a:ext cx="1080000" cy="1080000"/>
            </a:xfrm>
            <a:prstGeom prst="rect">
              <a:avLst/>
            </a:prstGeom>
          </p:spPr>
        </p:pic>
        <p:pic>
          <p:nvPicPr>
            <p:cNvPr id="16" name="图片 15" descr="图片包含 动物, 户外, 岩石, 草&#10;&#10;描述已自动生成">
              <a:extLst>
                <a:ext uri="{FF2B5EF4-FFF2-40B4-BE49-F238E27FC236}">
                  <a16:creationId xmlns:a16="http://schemas.microsoft.com/office/drawing/2014/main" id="{9902E1D2-928B-197C-070E-79DF04BD44D6}"/>
                </a:ext>
              </a:extLst>
            </p:cNvPr>
            <p:cNvPicPr>
              <a:picLocks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3782" y="3109656"/>
              <a:ext cx="1080000" cy="1080000"/>
            </a:xfrm>
            <a:prstGeom prst="rect">
              <a:avLst/>
            </a:prstGeom>
          </p:spPr>
        </p:pic>
        <p:pic>
          <p:nvPicPr>
            <p:cNvPr id="18" name="图片 17" descr="地上的螃蟹&#10;&#10;低可信度描述已自动生成">
              <a:extLst>
                <a:ext uri="{FF2B5EF4-FFF2-40B4-BE49-F238E27FC236}">
                  <a16:creationId xmlns:a16="http://schemas.microsoft.com/office/drawing/2014/main" id="{98BEC3F0-662B-44FE-61CF-1D433F0FDCDB}"/>
                </a:ext>
              </a:extLst>
            </p:cNvPr>
            <p:cNvPicPr>
              <a:picLocks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1511" y="3109656"/>
              <a:ext cx="1080000" cy="1080000"/>
            </a:xfrm>
            <a:prstGeom prst="rect">
              <a:avLst/>
            </a:prstGeom>
          </p:spPr>
        </p:pic>
        <p:pic>
          <p:nvPicPr>
            <p:cNvPr id="20" name="图片 19" descr="棕色的小狗&#10;&#10;描述已自动生成">
              <a:extLst>
                <a:ext uri="{FF2B5EF4-FFF2-40B4-BE49-F238E27FC236}">
                  <a16:creationId xmlns:a16="http://schemas.microsoft.com/office/drawing/2014/main" id="{FF548ADD-6B23-B9D3-1CAC-EC002B0BB188}"/>
                </a:ext>
              </a:extLst>
            </p:cNvPr>
            <p:cNvPicPr>
              <a:picLocks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9240" y="3109656"/>
              <a:ext cx="1080000" cy="1080000"/>
            </a:xfrm>
            <a:prstGeom prst="rect">
              <a:avLst/>
            </a:prstGeom>
          </p:spPr>
        </p:pic>
        <p:pic>
          <p:nvPicPr>
            <p:cNvPr id="22" name="图片 21" descr="雪地上的北极熊&#10;&#10;描述已自动生成">
              <a:extLst>
                <a:ext uri="{FF2B5EF4-FFF2-40B4-BE49-F238E27FC236}">
                  <a16:creationId xmlns:a16="http://schemas.microsoft.com/office/drawing/2014/main" id="{3886910C-6858-F697-50F9-F3458CA436A7}"/>
                </a:ext>
              </a:extLst>
            </p:cNvPr>
            <p:cNvPicPr>
              <a:picLocks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66053" y="3109656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8250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C29202A-25AB-D0EF-8A7E-42298998DD97}"/>
              </a:ext>
            </a:extLst>
          </p:cNvPr>
          <p:cNvGrpSpPr/>
          <p:nvPr/>
        </p:nvGrpSpPr>
        <p:grpSpPr>
          <a:xfrm>
            <a:off x="571924" y="329088"/>
            <a:ext cx="6329084" cy="1080000"/>
            <a:chOff x="355614" y="4596288"/>
            <a:chExt cx="6329084" cy="10800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CF733D9-8E51-BC4D-D26E-A2AFFFEEC119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0156" y="4596288"/>
              <a:ext cx="1080000" cy="1080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D960A25-464A-BB41-1EF5-5DD31E874AF1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2427" y="4596288"/>
              <a:ext cx="1080000" cy="108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65E7F62-4039-4EB7-7130-EE665379FC42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7885" y="4596288"/>
              <a:ext cx="1080000" cy="1080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C02E217-016F-871C-093F-2DB28BFE4527}"/>
                </a:ext>
              </a:extLst>
            </p:cNvPr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14" y="4596288"/>
              <a:ext cx="1080000" cy="108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FC179F71-E610-D7FB-AD21-1226EB56292A}"/>
                </a:ext>
              </a:extLst>
            </p:cNvPr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4698" y="4596288"/>
              <a:ext cx="1080000" cy="1080000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6047FC3-5CA6-E548-25B7-BB2574C38415}"/>
              </a:ext>
            </a:extLst>
          </p:cNvPr>
          <p:cNvGrpSpPr/>
          <p:nvPr/>
        </p:nvGrpSpPr>
        <p:grpSpPr>
          <a:xfrm>
            <a:off x="324465" y="4583527"/>
            <a:ext cx="13005689" cy="1080000"/>
            <a:chOff x="324465" y="4583527"/>
            <a:chExt cx="13005689" cy="1080000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250C3A1A-DD90-B25B-65A3-EFF4C3419241}"/>
                </a:ext>
              </a:extLst>
            </p:cNvPr>
            <p:cNvGrpSpPr/>
            <p:nvPr/>
          </p:nvGrpSpPr>
          <p:grpSpPr>
            <a:xfrm>
              <a:off x="324465" y="4583527"/>
              <a:ext cx="11680612" cy="1080000"/>
              <a:chOff x="324465" y="4583527"/>
              <a:chExt cx="11680612" cy="1080000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34C899A4-4286-C7E2-92FB-4DB0CFB2336B}"/>
                  </a:ext>
                </a:extLst>
              </p:cNvPr>
              <p:cNvGrpSpPr/>
              <p:nvPr/>
            </p:nvGrpSpPr>
            <p:grpSpPr>
              <a:xfrm>
                <a:off x="324465" y="4583527"/>
                <a:ext cx="6380307" cy="1080000"/>
                <a:chOff x="304391" y="5280618"/>
                <a:chExt cx="6380307" cy="1080000"/>
              </a:xfrm>
            </p:grpSpPr>
            <p:pic>
              <p:nvPicPr>
                <p:cNvPr id="12" name="Picture 10">
                  <a:extLst>
                    <a:ext uri="{FF2B5EF4-FFF2-40B4-BE49-F238E27FC236}">
                      <a16:creationId xmlns:a16="http://schemas.microsoft.com/office/drawing/2014/main" id="{7F8B994C-DFD1-CBB8-CFEE-08A48700F92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2046" t="27016" r="1137" b="51877"/>
                <a:stretch/>
              </p:blipFill>
              <p:spPr bwMode="auto">
                <a:xfrm>
                  <a:off x="304391" y="5280618"/>
                  <a:ext cx="1080000" cy="108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10">
                  <a:extLst>
                    <a:ext uri="{FF2B5EF4-FFF2-40B4-BE49-F238E27FC236}">
                      <a16:creationId xmlns:a16="http://schemas.microsoft.com/office/drawing/2014/main" id="{E3623D64-36E2-AC47-FBD4-FEDE85AA2E1D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1636" t="27016" r="20993" b="51877"/>
                <a:stretch/>
              </p:blipFill>
              <p:spPr bwMode="auto">
                <a:xfrm>
                  <a:off x="5604698" y="5280618"/>
                  <a:ext cx="1080000" cy="108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4" name="Picture 10">
                  <a:extLst>
                    <a:ext uri="{FF2B5EF4-FFF2-40B4-BE49-F238E27FC236}">
                      <a16:creationId xmlns:a16="http://schemas.microsoft.com/office/drawing/2014/main" id="{F0AF58A9-01F7-8172-A17E-EABBC4D9A881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1826" t="27016" r="40952" b="51877"/>
                <a:stretch/>
              </p:blipFill>
              <p:spPr bwMode="auto">
                <a:xfrm>
                  <a:off x="1629468" y="5280618"/>
                  <a:ext cx="1080000" cy="108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10">
                  <a:extLst>
                    <a:ext uri="{FF2B5EF4-FFF2-40B4-BE49-F238E27FC236}">
                      <a16:creationId xmlns:a16="http://schemas.microsoft.com/office/drawing/2014/main" id="{08EF3073-E323-CDA6-C0EE-336F9CCE338B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017" t="27016" r="61221" b="51877"/>
                <a:stretch/>
              </p:blipFill>
              <p:spPr bwMode="auto">
                <a:xfrm>
                  <a:off x="4279622" y="5280618"/>
                  <a:ext cx="1080000" cy="108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6" name="Picture 10">
                  <a:extLst>
                    <a:ext uri="{FF2B5EF4-FFF2-40B4-BE49-F238E27FC236}">
                      <a16:creationId xmlns:a16="http://schemas.microsoft.com/office/drawing/2014/main" id="{0AA6492D-A7DA-493C-8E42-DD9F0B9286D5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51" t="27016" r="81132" b="51877"/>
                <a:stretch/>
              </p:blipFill>
              <p:spPr bwMode="auto">
                <a:xfrm>
                  <a:off x="2954545" y="5280618"/>
                  <a:ext cx="1080000" cy="108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7" name="Picture 10">
                <a:extLst>
                  <a:ext uri="{FF2B5EF4-FFF2-40B4-BE49-F238E27FC236}">
                    <a16:creationId xmlns:a16="http://schemas.microsoft.com/office/drawing/2014/main" id="{A67FC54A-9DD3-6487-2064-54122E7D9340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89" t="2228" r="1193" b="76665"/>
              <a:stretch/>
            </p:blipFill>
            <p:spPr bwMode="auto">
              <a:xfrm>
                <a:off x="10925077" y="4583527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0">
                <a:extLst>
                  <a:ext uri="{FF2B5EF4-FFF2-40B4-BE49-F238E27FC236}">
                    <a16:creationId xmlns:a16="http://schemas.microsoft.com/office/drawing/2014/main" id="{2095C836-D33F-1435-9015-A71AC78A988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1719" t="2228" r="41464" b="76665"/>
              <a:stretch/>
            </p:blipFill>
            <p:spPr bwMode="auto">
              <a:xfrm>
                <a:off x="9600001" y="4583527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009659CA-7B99-515F-DC53-9E1CB856BE1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14" t="2228" r="61269" b="76665"/>
              <a:stretch/>
            </p:blipFill>
            <p:spPr bwMode="auto">
              <a:xfrm>
                <a:off x="8274925" y="4583527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F03CA5D6-25C5-D2E0-4FF6-D7492473D64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3" t="2228" r="81290" b="76665"/>
              <a:stretch/>
            </p:blipFill>
            <p:spPr bwMode="auto">
              <a:xfrm>
                <a:off x="6949848" y="4583527"/>
                <a:ext cx="1080001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C9FC2497-080B-DB6A-B75F-032BC04AA3E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57" t="2036" r="21626" b="76857"/>
            <a:stretch/>
          </p:blipFill>
          <p:spPr bwMode="auto">
            <a:xfrm>
              <a:off x="12250153" y="4583527"/>
              <a:ext cx="1080001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F40D9DF-F8E8-A338-C419-DE1A4D21B364}"/>
              </a:ext>
            </a:extLst>
          </p:cNvPr>
          <p:cNvGrpSpPr/>
          <p:nvPr/>
        </p:nvGrpSpPr>
        <p:grpSpPr>
          <a:xfrm>
            <a:off x="210579" y="3264069"/>
            <a:ext cx="12988386" cy="1080000"/>
            <a:chOff x="355614" y="3179136"/>
            <a:chExt cx="12988386" cy="10800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0E940374-61C3-47B2-A585-77D1A1C900E4}"/>
                </a:ext>
              </a:extLst>
            </p:cNvPr>
            <p:cNvGrpSpPr/>
            <p:nvPr/>
          </p:nvGrpSpPr>
          <p:grpSpPr>
            <a:xfrm>
              <a:off x="355614" y="3179136"/>
              <a:ext cx="6329084" cy="1080000"/>
              <a:chOff x="355614" y="3179136"/>
              <a:chExt cx="6329084" cy="1080000"/>
            </a:xfrm>
          </p:grpSpPr>
          <p:pic>
            <p:nvPicPr>
              <p:cNvPr id="25" name="Picture 12">
                <a:extLst>
                  <a:ext uri="{FF2B5EF4-FFF2-40B4-BE49-F238E27FC236}">
                    <a16:creationId xmlns:a16="http://schemas.microsoft.com/office/drawing/2014/main" id="{F7D38558-029C-10C2-8C30-6514ACBD278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9" t="70642" r="70492" b="1531"/>
              <a:stretch/>
            </p:blipFill>
            <p:spPr bwMode="auto">
              <a:xfrm>
                <a:off x="355614" y="3179136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2">
                <a:extLst>
                  <a:ext uri="{FF2B5EF4-FFF2-40B4-BE49-F238E27FC236}">
                    <a16:creationId xmlns:a16="http://schemas.microsoft.com/office/drawing/2014/main" id="{94EBA62C-E069-AB8B-01DB-0E8596B1941D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9" t="37326" r="70492" b="34839"/>
              <a:stretch/>
            </p:blipFill>
            <p:spPr bwMode="auto">
              <a:xfrm>
                <a:off x="4292427" y="3179136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2">
                <a:extLst>
                  <a:ext uri="{FF2B5EF4-FFF2-40B4-BE49-F238E27FC236}">
                    <a16:creationId xmlns:a16="http://schemas.microsoft.com/office/drawing/2014/main" id="{81EFBF94-75CB-DA88-BCCE-CC92605DFD68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843" t="37326" r="35764" b="34846"/>
              <a:stretch/>
            </p:blipFill>
            <p:spPr bwMode="auto">
              <a:xfrm>
                <a:off x="5604698" y="3179136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12">
                <a:extLst>
                  <a:ext uri="{FF2B5EF4-FFF2-40B4-BE49-F238E27FC236}">
                    <a16:creationId xmlns:a16="http://schemas.microsoft.com/office/drawing/2014/main" id="{1E72AB54-7F57-D278-6D45-43DBA7CE50A4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565" t="37326" r="1137" b="34846"/>
              <a:stretch/>
            </p:blipFill>
            <p:spPr bwMode="auto">
              <a:xfrm>
                <a:off x="2980156" y="3179136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12">
                <a:extLst>
                  <a:ext uri="{FF2B5EF4-FFF2-40B4-BE49-F238E27FC236}">
                    <a16:creationId xmlns:a16="http://schemas.microsoft.com/office/drawing/2014/main" id="{546D51C2-E07E-055D-9A4D-518391C2742B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565" t="70642" r="1137" b="1531"/>
              <a:stretch/>
            </p:blipFill>
            <p:spPr bwMode="auto">
              <a:xfrm>
                <a:off x="1667885" y="3179136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61C77221-1AE8-29DE-576B-E74F228FE1DD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" t="4683" r="70492" b="67490"/>
            <a:stretch/>
          </p:blipFill>
          <p:spPr bwMode="auto">
            <a:xfrm>
              <a:off x="6949848" y="3179136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2">
              <a:extLst>
                <a:ext uri="{FF2B5EF4-FFF2-40B4-BE49-F238E27FC236}">
                  <a16:creationId xmlns:a16="http://schemas.microsoft.com/office/drawing/2014/main" id="{537B611A-3EBF-174B-FA40-725431415250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34" t="4308" r="35867" b="67865"/>
            <a:stretch/>
          </p:blipFill>
          <p:spPr bwMode="auto">
            <a:xfrm>
              <a:off x="8294998" y="3179136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12">
              <a:extLst>
                <a:ext uri="{FF2B5EF4-FFF2-40B4-BE49-F238E27FC236}">
                  <a16:creationId xmlns:a16="http://schemas.microsoft.com/office/drawing/2014/main" id="{BB77CD98-DCFE-7393-E0F3-45B0F1B5B271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376" t="4660" r="1325" b="67513"/>
            <a:stretch/>
          </p:blipFill>
          <p:spPr bwMode="auto">
            <a:xfrm>
              <a:off x="9600001" y="3179136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>
              <a:extLst>
                <a:ext uri="{FF2B5EF4-FFF2-40B4-BE49-F238E27FC236}">
                  <a16:creationId xmlns:a16="http://schemas.microsoft.com/office/drawing/2014/main" id="{E81612E6-2C01-40DD-35C5-0FD7088781C3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4" t="71674" r="35988" b="499"/>
            <a:stretch/>
          </p:blipFill>
          <p:spPr bwMode="auto">
            <a:xfrm>
              <a:off x="10925077" y="3179136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鰤鱼_百度百科">
              <a:extLst>
                <a:ext uri="{FF2B5EF4-FFF2-40B4-BE49-F238E27FC236}">
                  <a16:creationId xmlns:a16="http://schemas.microsoft.com/office/drawing/2014/main" id="{3CEE58FB-53A2-CDBA-20BC-24EE61248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64000" y="3179136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>
            <a:extLst>
              <a:ext uri="{FF2B5EF4-FFF2-40B4-BE49-F238E27FC236}">
                <a16:creationId xmlns:a16="http://schemas.microsoft.com/office/drawing/2014/main" id="{80FCF64B-3311-FEFE-342D-FB35F7D1B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57B63F-C8BE-334E-52CD-747A01268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BEC2CE75-9BBC-A61B-6899-307BA8B33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E783D1-854F-6339-7B9A-D44796663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D8D804BC-F98E-A8D1-ACF3-A219C2993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4F4B4E6-2B7B-063B-E418-C9A0A08C5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>
            <a:extLst>
              <a:ext uri="{FF2B5EF4-FFF2-40B4-BE49-F238E27FC236}">
                <a16:creationId xmlns:a16="http://schemas.microsoft.com/office/drawing/2014/main" id="{731011EB-E9D6-EBC0-5A22-4EEA5FBF1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2A61671-A65B-CC10-AECF-A4D1586E3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50B4C6D9-E6A7-9D55-EFC8-C5F98182E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5779FFA-49ED-DF65-423B-5FC9675C2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3A77A816-F524-A1A3-0CEC-D25B95F36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A3C0AD3-5539-1201-9431-53A5711F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>
            <a:extLst>
              <a:ext uri="{FF2B5EF4-FFF2-40B4-BE49-F238E27FC236}">
                <a16:creationId xmlns:a16="http://schemas.microsoft.com/office/drawing/2014/main" id="{EC026A45-8684-CF15-DCC8-A6DA0CFBB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A26C6966-F766-2539-C722-396C42D5E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>
            <a:extLst>
              <a:ext uri="{FF2B5EF4-FFF2-40B4-BE49-F238E27FC236}">
                <a16:creationId xmlns:a16="http://schemas.microsoft.com/office/drawing/2014/main" id="{5A904308-7415-5812-A638-E1887C56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6937B3CB-51F3-BDA5-9794-DBA6B7A14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>
            <a:extLst>
              <a:ext uri="{FF2B5EF4-FFF2-40B4-BE49-F238E27FC236}">
                <a16:creationId xmlns:a16="http://schemas.microsoft.com/office/drawing/2014/main" id="{50CC294A-7C65-DE69-FD27-033446D7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C5931798-0E26-4E10-FE6B-17C0A88F3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>
            <a:extLst>
              <a:ext uri="{FF2B5EF4-FFF2-40B4-BE49-F238E27FC236}">
                <a16:creationId xmlns:a16="http://schemas.microsoft.com/office/drawing/2014/main" id="{51D857C8-3225-C992-B2F3-9F741B0D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986F643C-97F3-B1D4-87A0-5EDB936E2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>
            <a:extLst>
              <a:ext uri="{FF2B5EF4-FFF2-40B4-BE49-F238E27FC236}">
                <a16:creationId xmlns:a16="http://schemas.microsoft.com/office/drawing/2014/main" id="{2E25D00D-06AE-4146-CC4D-EA96C9FE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BDC2C566-89A5-EBA7-8B95-FBA96C997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>
            <a:extLst>
              <a:ext uri="{FF2B5EF4-FFF2-40B4-BE49-F238E27FC236}">
                <a16:creationId xmlns:a16="http://schemas.microsoft.com/office/drawing/2014/main" id="{6F783538-8736-CE83-8D0E-98CF47EC5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717BC57B-570F-9C6F-D314-FF8250F06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>
            <a:extLst>
              <a:ext uri="{FF2B5EF4-FFF2-40B4-BE49-F238E27FC236}">
                <a16:creationId xmlns:a16="http://schemas.microsoft.com/office/drawing/2014/main" id="{18849322-9117-AA62-F315-E11B786C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70CF4F23-DF2F-D727-9590-DC2FAEE05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>
            <a:extLst>
              <a:ext uri="{FF2B5EF4-FFF2-40B4-BE49-F238E27FC236}">
                <a16:creationId xmlns:a16="http://schemas.microsoft.com/office/drawing/2014/main" id="{07F3CF68-295A-05A8-0C0C-FA46C7C7C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>
            <a:extLst>
              <a:ext uri="{FF2B5EF4-FFF2-40B4-BE49-F238E27FC236}">
                <a16:creationId xmlns:a16="http://schemas.microsoft.com/office/drawing/2014/main" id="{666C218F-400C-1932-4993-7A51C6B97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>
            <a:extLst>
              <a:ext uri="{FF2B5EF4-FFF2-40B4-BE49-F238E27FC236}">
                <a16:creationId xmlns:a16="http://schemas.microsoft.com/office/drawing/2014/main" id="{7E063205-7DC6-29FD-2C1D-3C8031FA4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>
            <a:extLst>
              <a:ext uri="{FF2B5EF4-FFF2-40B4-BE49-F238E27FC236}">
                <a16:creationId xmlns:a16="http://schemas.microsoft.com/office/drawing/2014/main" id="{8798984E-2F8C-6CC3-DE4B-24768252F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>
            <a:extLst>
              <a:ext uri="{FF2B5EF4-FFF2-40B4-BE49-F238E27FC236}">
                <a16:creationId xmlns:a16="http://schemas.microsoft.com/office/drawing/2014/main" id="{2835135F-9F28-5C98-A6BC-939A586EF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>
            <a:extLst>
              <a:ext uri="{FF2B5EF4-FFF2-40B4-BE49-F238E27FC236}">
                <a16:creationId xmlns:a16="http://schemas.microsoft.com/office/drawing/2014/main" id="{0770DC6F-7F37-9C12-7D19-5F430DF40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>
            <a:extLst>
              <a:ext uri="{FF2B5EF4-FFF2-40B4-BE49-F238E27FC236}">
                <a16:creationId xmlns:a16="http://schemas.microsoft.com/office/drawing/2014/main" id="{A24ECF48-6632-50A1-D768-536687B39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>
            <a:extLst>
              <a:ext uri="{FF2B5EF4-FFF2-40B4-BE49-F238E27FC236}">
                <a16:creationId xmlns:a16="http://schemas.microsoft.com/office/drawing/2014/main" id="{99BB49B3-E1FA-69CA-4DC2-2D77051D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>
            <a:extLst>
              <a:ext uri="{FF2B5EF4-FFF2-40B4-BE49-F238E27FC236}">
                <a16:creationId xmlns:a16="http://schemas.microsoft.com/office/drawing/2014/main" id="{31EBCCAE-108E-DB92-78C6-D33760C51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>
            <a:extLst>
              <a:ext uri="{FF2B5EF4-FFF2-40B4-BE49-F238E27FC236}">
                <a16:creationId xmlns:a16="http://schemas.microsoft.com/office/drawing/2014/main" id="{D709A3CB-DA17-7F80-9CE3-73D7E2CF3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>
            <a:extLst>
              <a:ext uri="{FF2B5EF4-FFF2-40B4-BE49-F238E27FC236}">
                <a16:creationId xmlns:a16="http://schemas.microsoft.com/office/drawing/2014/main" id="{ECF6F345-2E6F-5151-3C06-38C0E4AB9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DC4D5788-148A-A74C-CD88-29045625B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>
            <a:extLst>
              <a:ext uri="{FF2B5EF4-FFF2-40B4-BE49-F238E27FC236}">
                <a16:creationId xmlns:a16="http://schemas.microsoft.com/office/drawing/2014/main" id="{86DF79FC-70A7-71C0-81FC-F48B397C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>
            <a:extLst>
              <a:ext uri="{FF2B5EF4-FFF2-40B4-BE49-F238E27FC236}">
                <a16:creationId xmlns:a16="http://schemas.microsoft.com/office/drawing/2014/main" id="{3AEAE158-2317-E639-9729-8777F6147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>
            <a:extLst>
              <a:ext uri="{FF2B5EF4-FFF2-40B4-BE49-F238E27FC236}">
                <a16:creationId xmlns:a16="http://schemas.microsoft.com/office/drawing/2014/main" id="{3AE2357C-D8D0-1D22-780F-ACAA7D6A5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>
            <a:extLst>
              <a:ext uri="{FF2B5EF4-FFF2-40B4-BE49-F238E27FC236}">
                <a16:creationId xmlns:a16="http://schemas.microsoft.com/office/drawing/2014/main" id="{E23E11CD-13B2-DD01-7277-F4087E76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>
            <a:extLst>
              <a:ext uri="{FF2B5EF4-FFF2-40B4-BE49-F238E27FC236}">
                <a16:creationId xmlns:a16="http://schemas.microsoft.com/office/drawing/2014/main" id="{045E9222-25EE-B04B-82FA-18F9D4915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>
            <a:extLst>
              <a:ext uri="{FF2B5EF4-FFF2-40B4-BE49-F238E27FC236}">
                <a16:creationId xmlns:a16="http://schemas.microsoft.com/office/drawing/2014/main" id="{2D973AB6-D714-9969-E69C-F7F0B0389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1" name="Picture 47">
            <a:extLst>
              <a:ext uri="{FF2B5EF4-FFF2-40B4-BE49-F238E27FC236}">
                <a16:creationId xmlns:a16="http://schemas.microsoft.com/office/drawing/2014/main" id="{AF1E1AF6-37B8-9DA9-A0C3-CBCC75DA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>
            <a:extLst>
              <a:ext uri="{FF2B5EF4-FFF2-40B4-BE49-F238E27FC236}">
                <a16:creationId xmlns:a16="http://schemas.microsoft.com/office/drawing/2014/main" id="{4366AB31-CC62-D754-F8C9-879738131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3" name="Picture 49">
            <a:extLst>
              <a:ext uri="{FF2B5EF4-FFF2-40B4-BE49-F238E27FC236}">
                <a16:creationId xmlns:a16="http://schemas.microsoft.com/office/drawing/2014/main" id="{2BB103F0-1717-BA00-A0BF-716F388D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>
            <a:extLst>
              <a:ext uri="{FF2B5EF4-FFF2-40B4-BE49-F238E27FC236}">
                <a16:creationId xmlns:a16="http://schemas.microsoft.com/office/drawing/2014/main" id="{03DA43BE-7B4E-117B-D811-FFE795ECD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5" name="Picture 51">
            <a:extLst>
              <a:ext uri="{FF2B5EF4-FFF2-40B4-BE49-F238E27FC236}">
                <a16:creationId xmlns:a16="http://schemas.microsoft.com/office/drawing/2014/main" id="{BAC8DB08-6659-B8EF-CFAC-69735D78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>
            <a:extLst>
              <a:ext uri="{FF2B5EF4-FFF2-40B4-BE49-F238E27FC236}">
                <a16:creationId xmlns:a16="http://schemas.microsoft.com/office/drawing/2014/main" id="{67D3146D-44E0-3312-2AF3-A6A5BD696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7" name="Picture 53">
            <a:extLst>
              <a:ext uri="{FF2B5EF4-FFF2-40B4-BE49-F238E27FC236}">
                <a16:creationId xmlns:a16="http://schemas.microsoft.com/office/drawing/2014/main" id="{0B2FAED2-7E77-23A7-F550-EFA650736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>
            <a:extLst>
              <a:ext uri="{FF2B5EF4-FFF2-40B4-BE49-F238E27FC236}">
                <a16:creationId xmlns:a16="http://schemas.microsoft.com/office/drawing/2014/main" id="{A14C984C-23D8-808B-4130-2C326B53D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9" name="Picture 55">
            <a:extLst>
              <a:ext uri="{FF2B5EF4-FFF2-40B4-BE49-F238E27FC236}">
                <a16:creationId xmlns:a16="http://schemas.microsoft.com/office/drawing/2014/main" id="{363E5D53-43B2-06BD-3305-1EB7BB11E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>
            <a:extLst>
              <a:ext uri="{FF2B5EF4-FFF2-40B4-BE49-F238E27FC236}">
                <a16:creationId xmlns:a16="http://schemas.microsoft.com/office/drawing/2014/main" id="{46431125-1944-382B-81CC-EE57F7889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1" name="Picture 57">
            <a:extLst>
              <a:ext uri="{FF2B5EF4-FFF2-40B4-BE49-F238E27FC236}">
                <a16:creationId xmlns:a16="http://schemas.microsoft.com/office/drawing/2014/main" id="{81CF3754-11C8-127F-AF3B-ADD8C86D9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>
            <a:extLst>
              <a:ext uri="{FF2B5EF4-FFF2-40B4-BE49-F238E27FC236}">
                <a16:creationId xmlns:a16="http://schemas.microsoft.com/office/drawing/2014/main" id="{DB07A061-6BE3-09B4-FF75-0A9FBC87C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3" name="Picture 59">
            <a:extLst>
              <a:ext uri="{FF2B5EF4-FFF2-40B4-BE49-F238E27FC236}">
                <a16:creationId xmlns:a16="http://schemas.microsoft.com/office/drawing/2014/main" id="{60EB04D3-F60F-78D5-0F74-C7F5FA5CE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>
            <a:extLst>
              <a:ext uri="{FF2B5EF4-FFF2-40B4-BE49-F238E27FC236}">
                <a16:creationId xmlns:a16="http://schemas.microsoft.com/office/drawing/2014/main" id="{5B05FA84-99C6-9CA6-5400-B270BD1D4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5" name="Picture 61">
            <a:extLst>
              <a:ext uri="{FF2B5EF4-FFF2-40B4-BE49-F238E27FC236}">
                <a16:creationId xmlns:a16="http://schemas.microsoft.com/office/drawing/2014/main" id="{2EB336A4-E00F-9F45-4E37-D4013422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>
            <a:extLst>
              <a:ext uri="{FF2B5EF4-FFF2-40B4-BE49-F238E27FC236}">
                <a16:creationId xmlns:a16="http://schemas.microsoft.com/office/drawing/2014/main" id="{174E1E11-3356-A59B-D8F8-98546F485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7" name="Picture 63">
            <a:extLst>
              <a:ext uri="{FF2B5EF4-FFF2-40B4-BE49-F238E27FC236}">
                <a16:creationId xmlns:a16="http://schemas.microsoft.com/office/drawing/2014/main" id="{5A9CDCDA-F854-F4DB-C0DB-6D7DB05E4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8" name="Picture 64">
            <a:extLst>
              <a:ext uri="{FF2B5EF4-FFF2-40B4-BE49-F238E27FC236}">
                <a16:creationId xmlns:a16="http://schemas.microsoft.com/office/drawing/2014/main" id="{DEFAEDA9-7601-B4BE-E09A-E1F0D9FFC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9" name="Picture 65">
            <a:extLst>
              <a:ext uri="{FF2B5EF4-FFF2-40B4-BE49-F238E27FC236}">
                <a16:creationId xmlns:a16="http://schemas.microsoft.com/office/drawing/2014/main" id="{9BAEE8CB-F0CE-91BA-9F64-8B5D1A23B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>
            <a:extLst>
              <a:ext uri="{FF2B5EF4-FFF2-40B4-BE49-F238E27FC236}">
                <a16:creationId xmlns:a16="http://schemas.microsoft.com/office/drawing/2014/main" id="{63708D5A-9626-E7AE-4EF4-374AEFB6C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1" name="Picture 67">
            <a:extLst>
              <a:ext uri="{FF2B5EF4-FFF2-40B4-BE49-F238E27FC236}">
                <a16:creationId xmlns:a16="http://schemas.microsoft.com/office/drawing/2014/main" id="{8CFEED7B-A663-C417-727B-1BEB99406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>
            <a:extLst>
              <a:ext uri="{FF2B5EF4-FFF2-40B4-BE49-F238E27FC236}">
                <a16:creationId xmlns:a16="http://schemas.microsoft.com/office/drawing/2014/main" id="{3C2EAA7F-03C6-C22C-69D5-D6221C413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3" name="Picture 69">
            <a:extLst>
              <a:ext uri="{FF2B5EF4-FFF2-40B4-BE49-F238E27FC236}">
                <a16:creationId xmlns:a16="http://schemas.microsoft.com/office/drawing/2014/main" id="{7CF7A596-5A04-11B4-E307-8AC5C57F8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Picture 70">
            <a:extLst>
              <a:ext uri="{FF2B5EF4-FFF2-40B4-BE49-F238E27FC236}">
                <a16:creationId xmlns:a16="http://schemas.microsoft.com/office/drawing/2014/main" id="{9A1EE958-171E-41E6-D5C6-5C7970ACB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5" name="Picture 71">
            <a:extLst>
              <a:ext uri="{FF2B5EF4-FFF2-40B4-BE49-F238E27FC236}">
                <a16:creationId xmlns:a16="http://schemas.microsoft.com/office/drawing/2014/main" id="{A94C79E0-C5BB-7AA7-F159-44CFE7C0D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>
            <a:extLst>
              <a:ext uri="{FF2B5EF4-FFF2-40B4-BE49-F238E27FC236}">
                <a16:creationId xmlns:a16="http://schemas.microsoft.com/office/drawing/2014/main" id="{16A3C25E-149C-CBDD-9B05-8FB867CA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73">
            <a:extLst>
              <a:ext uri="{FF2B5EF4-FFF2-40B4-BE49-F238E27FC236}">
                <a16:creationId xmlns:a16="http://schemas.microsoft.com/office/drawing/2014/main" id="{48BECCF4-D0C6-68A7-3AB5-E9C208367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>
            <a:extLst>
              <a:ext uri="{FF2B5EF4-FFF2-40B4-BE49-F238E27FC236}">
                <a16:creationId xmlns:a16="http://schemas.microsoft.com/office/drawing/2014/main" id="{03091982-4C80-C293-2F53-34996501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9" name="Picture 75">
            <a:extLst>
              <a:ext uri="{FF2B5EF4-FFF2-40B4-BE49-F238E27FC236}">
                <a16:creationId xmlns:a16="http://schemas.microsoft.com/office/drawing/2014/main" id="{69CE5385-12D1-C05C-EA16-80F7B7FEF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>
            <a:extLst>
              <a:ext uri="{FF2B5EF4-FFF2-40B4-BE49-F238E27FC236}">
                <a16:creationId xmlns:a16="http://schemas.microsoft.com/office/drawing/2014/main" id="{080D3A27-4C29-2E64-C185-BBD5583F7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77">
            <a:extLst>
              <a:ext uri="{FF2B5EF4-FFF2-40B4-BE49-F238E27FC236}">
                <a16:creationId xmlns:a16="http://schemas.microsoft.com/office/drawing/2014/main" id="{31C039F7-F915-3C97-CE30-93161DA5D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>
            <a:extLst>
              <a:ext uri="{FF2B5EF4-FFF2-40B4-BE49-F238E27FC236}">
                <a16:creationId xmlns:a16="http://schemas.microsoft.com/office/drawing/2014/main" id="{6C0515DA-2E0C-F5D2-3702-1C411410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3" name="Picture 79">
            <a:extLst>
              <a:ext uri="{FF2B5EF4-FFF2-40B4-BE49-F238E27FC236}">
                <a16:creationId xmlns:a16="http://schemas.microsoft.com/office/drawing/2014/main" id="{B9857F71-3C1A-8275-A313-41B5FA722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>
            <a:extLst>
              <a:ext uri="{FF2B5EF4-FFF2-40B4-BE49-F238E27FC236}">
                <a16:creationId xmlns:a16="http://schemas.microsoft.com/office/drawing/2014/main" id="{57EA8161-7A8C-DA28-6D97-C16B96950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5" name="Picture 81">
            <a:extLst>
              <a:ext uri="{FF2B5EF4-FFF2-40B4-BE49-F238E27FC236}">
                <a16:creationId xmlns:a16="http://schemas.microsoft.com/office/drawing/2014/main" id="{9DF2BDFE-9427-836D-E784-B038B2323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>
            <a:extLst>
              <a:ext uri="{FF2B5EF4-FFF2-40B4-BE49-F238E27FC236}">
                <a16:creationId xmlns:a16="http://schemas.microsoft.com/office/drawing/2014/main" id="{11FB17E7-632E-930B-94D8-B22873FDC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7" name="Picture 83">
            <a:extLst>
              <a:ext uri="{FF2B5EF4-FFF2-40B4-BE49-F238E27FC236}">
                <a16:creationId xmlns:a16="http://schemas.microsoft.com/office/drawing/2014/main" id="{4037E2DB-C63A-7B30-0D1B-6363AAC2B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84">
            <a:extLst>
              <a:ext uri="{FF2B5EF4-FFF2-40B4-BE49-F238E27FC236}">
                <a16:creationId xmlns:a16="http://schemas.microsoft.com/office/drawing/2014/main" id="{F4E3923F-8A04-786D-9FB1-2F6F0D47B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9" name="Picture 85">
            <a:extLst>
              <a:ext uri="{FF2B5EF4-FFF2-40B4-BE49-F238E27FC236}">
                <a16:creationId xmlns:a16="http://schemas.microsoft.com/office/drawing/2014/main" id="{14DB165B-AE4C-FE27-5892-7DA4E7D7F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>
            <a:extLst>
              <a:ext uri="{FF2B5EF4-FFF2-40B4-BE49-F238E27FC236}">
                <a16:creationId xmlns:a16="http://schemas.microsoft.com/office/drawing/2014/main" id="{8BD297D1-3EEC-E0C9-FBE6-400CFB24F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1" name="Picture 87">
            <a:extLst>
              <a:ext uri="{FF2B5EF4-FFF2-40B4-BE49-F238E27FC236}">
                <a16:creationId xmlns:a16="http://schemas.microsoft.com/office/drawing/2014/main" id="{7F9CA927-DF98-FBCF-A14A-A6C60B6D3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>
            <a:extLst>
              <a:ext uri="{FF2B5EF4-FFF2-40B4-BE49-F238E27FC236}">
                <a16:creationId xmlns:a16="http://schemas.microsoft.com/office/drawing/2014/main" id="{B058D19F-BB6A-EDE1-BEFE-3C024475F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3" name="Picture 89">
            <a:extLst>
              <a:ext uri="{FF2B5EF4-FFF2-40B4-BE49-F238E27FC236}">
                <a16:creationId xmlns:a16="http://schemas.microsoft.com/office/drawing/2014/main" id="{1ED2D820-5D00-4839-CEDA-889B22BF0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>
            <a:extLst>
              <a:ext uri="{FF2B5EF4-FFF2-40B4-BE49-F238E27FC236}">
                <a16:creationId xmlns:a16="http://schemas.microsoft.com/office/drawing/2014/main" id="{8C39737A-4A1D-E367-22E8-77DBAD501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5" name="Picture 91">
            <a:extLst>
              <a:ext uri="{FF2B5EF4-FFF2-40B4-BE49-F238E27FC236}">
                <a16:creationId xmlns:a16="http://schemas.microsoft.com/office/drawing/2014/main" id="{B4AB54CC-0BCF-40D6-9A60-644AEFA41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>
            <a:extLst>
              <a:ext uri="{FF2B5EF4-FFF2-40B4-BE49-F238E27FC236}">
                <a16:creationId xmlns:a16="http://schemas.microsoft.com/office/drawing/2014/main" id="{3ADB795E-3C76-5FEB-9F85-596C748EB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7" name="Picture 93">
            <a:extLst>
              <a:ext uri="{FF2B5EF4-FFF2-40B4-BE49-F238E27FC236}">
                <a16:creationId xmlns:a16="http://schemas.microsoft.com/office/drawing/2014/main" id="{6C2F9938-3C44-A0E0-DC59-1A61FAF83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8" name="Picture 94">
            <a:extLst>
              <a:ext uri="{FF2B5EF4-FFF2-40B4-BE49-F238E27FC236}">
                <a16:creationId xmlns:a16="http://schemas.microsoft.com/office/drawing/2014/main" id="{EC7E20BB-34AB-A47E-8872-DB616C09A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9" name="Picture 95">
            <a:extLst>
              <a:ext uri="{FF2B5EF4-FFF2-40B4-BE49-F238E27FC236}">
                <a16:creationId xmlns:a16="http://schemas.microsoft.com/office/drawing/2014/main" id="{A5F6C96E-A0D9-87D3-AAC7-F7E025BF6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0" name="Picture 96">
            <a:extLst>
              <a:ext uri="{FF2B5EF4-FFF2-40B4-BE49-F238E27FC236}">
                <a16:creationId xmlns:a16="http://schemas.microsoft.com/office/drawing/2014/main" id="{DB20B35B-B034-92C9-F79E-0E451AC58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1" name="Picture 97">
            <a:extLst>
              <a:ext uri="{FF2B5EF4-FFF2-40B4-BE49-F238E27FC236}">
                <a16:creationId xmlns:a16="http://schemas.microsoft.com/office/drawing/2014/main" id="{C977394A-143C-B0B9-0D13-33A94D730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2" name="Picture 98">
            <a:extLst>
              <a:ext uri="{FF2B5EF4-FFF2-40B4-BE49-F238E27FC236}">
                <a16:creationId xmlns:a16="http://schemas.microsoft.com/office/drawing/2014/main" id="{D339A890-D93E-BD7B-2A11-66CE48D96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Picture 99">
            <a:extLst>
              <a:ext uri="{FF2B5EF4-FFF2-40B4-BE49-F238E27FC236}">
                <a16:creationId xmlns:a16="http://schemas.microsoft.com/office/drawing/2014/main" id="{5CF8994D-F57F-33BF-6F58-F4B67A7FF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Picture 100">
            <a:extLst>
              <a:ext uri="{FF2B5EF4-FFF2-40B4-BE49-F238E27FC236}">
                <a16:creationId xmlns:a16="http://schemas.microsoft.com/office/drawing/2014/main" id="{E56D48A3-BA50-1D65-F5F3-083F5C397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Picture 101">
            <a:extLst>
              <a:ext uri="{FF2B5EF4-FFF2-40B4-BE49-F238E27FC236}">
                <a16:creationId xmlns:a16="http://schemas.microsoft.com/office/drawing/2014/main" id="{EB688F84-6256-82C7-805D-84DE6FE4E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" name="Picture 102">
            <a:extLst>
              <a:ext uri="{FF2B5EF4-FFF2-40B4-BE49-F238E27FC236}">
                <a16:creationId xmlns:a16="http://schemas.microsoft.com/office/drawing/2014/main" id="{6D3BC82A-0EFB-CEB0-6190-8638B0092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13" y="1898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063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09878C73-3791-BAB1-5920-A044A245A37A}"/>
              </a:ext>
            </a:extLst>
          </p:cNvPr>
          <p:cNvGrpSpPr/>
          <p:nvPr/>
        </p:nvGrpSpPr>
        <p:grpSpPr>
          <a:xfrm>
            <a:off x="0" y="5778000"/>
            <a:ext cx="12890439" cy="1080000"/>
            <a:chOff x="276956" y="4259062"/>
            <a:chExt cx="12890439" cy="10800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C3DE35D4-45B2-12A7-E312-89923A96116C}"/>
                </a:ext>
              </a:extLst>
            </p:cNvPr>
            <p:cNvGrpSpPr/>
            <p:nvPr/>
          </p:nvGrpSpPr>
          <p:grpSpPr>
            <a:xfrm>
              <a:off x="276956" y="4259062"/>
              <a:ext cx="6329084" cy="1080000"/>
              <a:chOff x="355614" y="1240559"/>
              <a:chExt cx="6329084" cy="1080000"/>
            </a:xfrm>
          </p:grpSpPr>
          <p:pic>
            <p:nvPicPr>
              <p:cNvPr id="5" name="Picture 60">
                <a:extLst>
                  <a:ext uri="{FF2B5EF4-FFF2-40B4-BE49-F238E27FC236}">
                    <a16:creationId xmlns:a16="http://schemas.microsoft.com/office/drawing/2014/main" id="{EAE8105E-2655-AB51-44E8-A29CFF4381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2427" y="1240559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66">
                <a:extLst>
                  <a:ext uri="{FF2B5EF4-FFF2-40B4-BE49-F238E27FC236}">
                    <a16:creationId xmlns:a16="http://schemas.microsoft.com/office/drawing/2014/main" id="{14B79995-EA9E-5295-33DB-2D5ABF78DE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4698" y="1240559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76">
                <a:extLst>
                  <a:ext uri="{FF2B5EF4-FFF2-40B4-BE49-F238E27FC236}">
                    <a16:creationId xmlns:a16="http://schemas.microsoft.com/office/drawing/2014/main" id="{E5863CD7-FDB2-1424-8FBE-9B7E77E749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0156" y="1240559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89">
                <a:extLst>
                  <a:ext uri="{FF2B5EF4-FFF2-40B4-BE49-F238E27FC236}">
                    <a16:creationId xmlns:a16="http://schemas.microsoft.com/office/drawing/2014/main" id="{43ED1E2A-7939-E6B0-E92F-EE579D9295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7885" y="1240559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99">
                <a:extLst>
                  <a:ext uri="{FF2B5EF4-FFF2-40B4-BE49-F238E27FC236}">
                    <a16:creationId xmlns:a16="http://schemas.microsoft.com/office/drawing/2014/main" id="{BD762707-F94D-89BE-BD86-B29B9FE61C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614" y="1240559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41">
              <a:extLst>
                <a:ext uri="{FF2B5EF4-FFF2-40B4-BE49-F238E27FC236}">
                  <a16:creationId xmlns:a16="http://schemas.microsoft.com/office/drawing/2014/main" id="{FC0FF06B-2AC0-43F2-CABD-67F81CE7E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7395" y="425906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2">
              <a:extLst>
                <a:ext uri="{FF2B5EF4-FFF2-40B4-BE49-F238E27FC236}">
                  <a16:creationId xmlns:a16="http://schemas.microsoft.com/office/drawing/2014/main" id="{EC00DF53-D6F5-16B1-F5B5-27AE52E52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5124" y="425906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60">
              <a:extLst>
                <a:ext uri="{FF2B5EF4-FFF2-40B4-BE49-F238E27FC236}">
                  <a16:creationId xmlns:a16="http://schemas.microsoft.com/office/drawing/2014/main" id="{9F6E94AA-1BA1-24E2-54A4-DC470362AB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2853" y="425906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9" name="Picture 76">
              <a:extLst>
                <a:ext uri="{FF2B5EF4-FFF2-40B4-BE49-F238E27FC236}">
                  <a16:creationId xmlns:a16="http://schemas.microsoft.com/office/drawing/2014/main" id="{B1D4154D-97DB-B795-F3E5-4F5F7FD169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582" y="425906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90">
              <a:extLst>
                <a:ext uri="{FF2B5EF4-FFF2-40B4-BE49-F238E27FC236}">
                  <a16:creationId xmlns:a16="http://schemas.microsoft.com/office/drawing/2014/main" id="{ACD0FE51-B21D-770A-5537-7592773DA7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311" y="425906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C00F811F-0184-0C09-5C1B-0791600B956D}"/>
              </a:ext>
            </a:extLst>
          </p:cNvPr>
          <p:cNvGrpSpPr/>
          <p:nvPr/>
        </p:nvGrpSpPr>
        <p:grpSpPr>
          <a:xfrm>
            <a:off x="0" y="4407938"/>
            <a:ext cx="12890439" cy="1080000"/>
            <a:chOff x="276956" y="2202425"/>
            <a:chExt cx="12890439" cy="108000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28CAD0A-3633-C003-72A1-B54DB9710188}"/>
                </a:ext>
              </a:extLst>
            </p:cNvPr>
            <p:cNvGrpSpPr/>
            <p:nvPr/>
          </p:nvGrpSpPr>
          <p:grpSpPr>
            <a:xfrm>
              <a:off x="276956" y="2202425"/>
              <a:ext cx="6329084" cy="1080000"/>
              <a:chOff x="355614" y="3148012"/>
              <a:chExt cx="6329084" cy="1080000"/>
            </a:xfrm>
          </p:grpSpPr>
          <p:pic>
            <p:nvPicPr>
              <p:cNvPr id="11" name="Picture 1">
                <a:extLst>
                  <a:ext uri="{FF2B5EF4-FFF2-40B4-BE49-F238E27FC236}">
                    <a16:creationId xmlns:a16="http://schemas.microsoft.com/office/drawing/2014/main" id="{3DBE94BF-0C93-A014-4EED-21F9AFE36D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614" y="3148012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>
                <a:extLst>
                  <a:ext uri="{FF2B5EF4-FFF2-40B4-BE49-F238E27FC236}">
                    <a16:creationId xmlns:a16="http://schemas.microsoft.com/office/drawing/2014/main" id="{90D40FF8-A13C-5025-DD4F-9234852927B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7885" y="3148012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3">
                <a:extLst>
                  <a:ext uri="{FF2B5EF4-FFF2-40B4-BE49-F238E27FC236}">
                    <a16:creationId xmlns:a16="http://schemas.microsoft.com/office/drawing/2014/main" id="{0EB9176E-E4E9-7EB9-9E3A-2CEF1CB362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0156" y="3148012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334E455C-76F7-F2B1-281A-227684803D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92427" y="3148012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6">
                <a:extLst>
                  <a:ext uri="{FF2B5EF4-FFF2-40B4-BE49-F238E27FC236}">
                    <a16:creationId xmlns:a16="http://schemas.microsoft.com/office/drawing/2014/main" id="{ECCC07E8-8D26-3DAE-B7B1-AE72B01456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4698" y="3148012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6" name="Picture 93">
              <a:extLst>
                <a:ext uri="{FF2B5EF4-FFF2-40B4-BE49-F238E27FC236}">
                  <a16:creationId xmlns:a16="http://schemas.microsoft.com/office/drawing/2014/main" id="{65ACD8FD-44B5-0D29-9FF0-3A9020DBF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87395" y="220242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" name="Picture 94">
              <a:extLst>
                <a:ext uri="{FF2B5EF4-FFF2-40B4-BE49-F238E27FC236}">
                  <a16:creationId xmlns:a16="http://schemas.microsoft.com/office/drawing/2014/main" id="{604AEA07-DB2B-564B-B3D5-AB4BD831A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5124" y="220242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95">
              <a:extLst>
                <a:ext uri="{FF2B5EF4-FFF2-40B4-BE49-F238E27FC236}">
                  <a16:creationId xmlns:a16="http://schemas.microsoft.com/office/drawing/2014/main" id="{5E781715-8632-2EC6-0378-3F77833483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62853" y="220242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96">
              <a:extLst>
                <a:ext uri="{FF2B5EF4-FFF2-40B4-BE49-F238E27FC236}">
                  <a16:creationId xmlns:a16="http://schemas.microsoft.com/office/drawing/2014/main" id="{C0FCBD22-FBD4-5AB4-CB26-D74E2C2AD5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582" y="220242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101">
              <a:extLst>
                <a:ext uri="{FF2B5EF4-FFF2-40B4-BE49-F238E27FC236}">
                  <a16:creationId xmlns:a16="http://schemas.microsoft.com/office/drawing/2014/main" id="{F315012C-0A51-8DCD-AA5F-56B2953C8B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311" y="2202425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86908B26-7AE1-F0B3-E62A-B57B8159CBE7}"/>
              </a:ext>
            </a:extLst>
          </p:cNvPr>
          <p:cNvGrpSpPr/>
          <p:nvPr/>
        </p:nvGrpSpPr>
        <p:grpSpPr>
          <a:xfrm>
            <a:off x="0" y="2534282"/>
            <a:ext cx="12890436" cy="1083378"/>
            <a:chOff x="0" y="2534282"/>
            <a:chExt cx="12890436" cy="1083378"/>
          </a:xfrm>
        </p:grpSpPr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9CE59214-7332-A88A-15D4-ABDA841B3E60}"/>
                </a:ext>
              </a:extLst>
            </p:cNvPr>
            <p:cNvGrpSpPr/>
            <p:nvPr/>
          </p:nvGrpSpPr>
          <p:grpSpPr>
            <a:xfrm>
              <a:off x="0" y="2534282"/>
              <a:ext cx="6329084" cy="1080000"/>
              <a:chOff x="355614" y="2631606"/>
              <a:chExt cx="6329084" cy="1080000"/>
            </a:xfrm>
          </p:grpSpPr>
          <p:pic>
            <p:nvPicPr>
              <p:cNvPr id="119" name="Picture 8">
                <a:extLst>
                  <a:ext uri="{FF2B5EF4-FFF2-40B4-BE49-F238E27FC236}">
                    <a16:creationId xmlns:a16="http://schemas.microsoft.com/office/drawing/2014/main" id="{2EA9D589-3A2B-3B2D-A0FE-4223D67D490F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16" t="9939" r="70586" b="80582"/>
              <a:stretch/>
            </p:blipFill>
            <p:spPr bwMode="auto">
              <a:xfrm>
                <a:off x="2980156" y="2631606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8">
                <a:extLst>
                  <a:ext uri="{FF2B5EF4-FFF2-40B4-BE49-F238E27FC236}">
                    <a16:creationId xmlns:a16="http://schemas.microsoft.com/office/drawing/2014/main" id="{B757934F-621D-C43D-25D1-C0E49C3FE0B6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767" r="90587" b="80543"/>
              <a:stretch/>
            </p:blipFill>
            <p:spPr bwMode="auto">
              <a:xfrm>
                <a:off x="1667885" y="2631606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1" name="Picture 8">
                <a:extLst>
                  <a:ext uri="{FF2B5EF4-FFF2-40B4-BE49-F238E27FC236}">
                    <a16:creationId xmlns:a16="http://schemas.microsoft.com/office/drawing/2014/main" id="{0E283E0E-5A7C-DEEF-FBED-021C1BBFE570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996" r="90587" b="10539"/>
              <a:stretch/>
            </p:blipFill>
            <p:spPr bwMode="auto">
              <a:xfrm>
                <a:off x="355614" y="2631606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8">
                <a:extLst>
                  <a:ext uri="{FF2B5EF4-FFF2-40B4-BE49-F238E27FC236}">
                    <a16:creationId xmlns:a16="http://schemas.microsoft.com/office/drawing/2014/main" id="{807EA66D-3421-6BDF-597C-E389A590BA32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943" r="90587" b="30654"/>
              <a:stretch/>
            </p:blipFill>
            <p:spPr bwMode="auto">
              <a:xfrm>
                <a:off x="5604698" y="2631606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3" name="Picture 8">
                <a:extLst>
                  <a:ext uri="{FF2B5EF4-FFF2-40B4-BE49-F238E27FC236}">
                    <a16:creationId xmlns:a16="http://schemas.microsoft.com/office/drawing/2014/main" id="{7B13FFF2-FE1E-E846-8CC3-C8B52BFD77B7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49" r="90587" b="40637"/>
              <a:stretch/>
            </p:blipFill>
            <p:spPr bwMode="auto">
              <a:xfrm>
                <a:off x="4292427" y="2631606"/>
                <a:ext cx="1080000" cy="108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4" name="Picture 8">
              <a:extLst>
                <a:ext uri="{FF2B5EF4-FFF2-40B4-BE49-F238E27FC236}">
                  <a16:creationId xmlns:a16="http://schemas.microsoft.com/office/drawing/2014/main" id="{DFBCA318-B02E-D21B-A31D-558FD73AB1F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959" t="19820" r="20628" b="70490"/>
            <a:stretch/>
          </p:blipFill>
          <p:spPr bwMode="auto">
            <a:xfrm>
              <a:off x="6561354" y="2537660"/>
              <a:ext cx="1080001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" name="Picture 8">
              <a:extLst>
                <a:ext uri="{FF2B5EF4-FFF2-40B4-BE49-F238E27FC236}">
                  <a16:creationId xmlns:a16="http://schemas.microsoft.com/office/drawing/2014/main" id="{CE5BF4C0-D3D3-673F-EB07-4F9CD1BFFE3A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7" t="19820" r="70731" b="70490"/>
            <a:stretch/>
          </p:blipFill>
          <p:spPr bwMode="auto">
            <a:xfrm>
              <a:off x="11810436" y="253428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8">
              <a:extLst>
                <a:ext uri="{FF2B5EF4-FFF2-40B4-BE49-F238E27FC236}">
                  <a16:creationId xmlns:a16="http://schemas.microsoft.com/office/drawing/2014/main" id="{CCC08E5B-9A7C-AE89-3AE0-B3B1ADF7CD99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17" t="19820" r="80770" b="70490"/>
            <a:stretch/>
          </p:blipFill>
          <p:spPr bwMode="auto">
            <a:xfrm>
              <a:off x="7873625" y="2534282"/>
              <a:ext cx="1080001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8">
              <a:extLst>
                <a:ext uri="{FF2B5EF4-FFF2-40B4-BE49-F238E27FC236}">
                  <a16:creationId xmlns:a16="http://schemas.microsoft.com/office/drawing/2014/main" id="{55DCD4A8-A444-9E81-5AD2-FE608B840BA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66" t="19820" r="50721" b="70490"/>
            <a:stretch/>
          </p:blipFill>
          <p:spPr bwMode="auto">
            <a:xfrm>
              <a:off x="9185896" y="253428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8">
              <a:extLst>
                <a:ext uri="{FF2B5EF4-FFF2-40B4-BE49-F238E27FC236}">
                  <a16:creationId xmlns:a16="http://schemas.microsoft.com/office/drawing/2014/main" id="{05E244EA-69E7-4A53-C109-BAACDB82DF7E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34" t="19820" r="40953" b="70490"/>
            <a:stretch/>
          </p:blipFill>
          <p:spPr bwMode="auto">
            <a:xfrm>
              <a:off x="10498166" y="2534282"/>
              <a:ext cx="108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37BE7D54-F6CE-E3B4-6555-BB6C2D2114A3}"/>
              </a:ext>
            </a:extLst>
          </p:cNvPr>
          <p:cNvGrpSpPr/>
          <p:nvPr/>
        </p:nvGrpSpPr>
        <p:grpSpPr>
          <a:xfrm>
            <a:off x="0" y="995343"/>
            <a:ext cx="12890436" cy="1080000"/>
            <a:chOff x="0" y="995343"/>
            <a:chExt cx="12890436" cy="1080000"/>
          </a:xfrm>
        </p:grpSpPr>
        <p:pic>
          <p:nvPicPr>
            <p:cNvPr id="140" name="图片 139">
              <a:extLst>
                <a:ext uri="{FF2B5EF4-FFF2-40B4-BE49-F238E27FC236}">
                  <a16:creationId xmlns:a16="http://schemas.microsoft.com/office/drawing/2014/main" id="{02A3E76D-FF92-924E-8811-BDF15E681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6813" y="995343"/>
              <a:ext cx="1080000" cy="1080000"/>
            </a:xfrm>
            <a:prstGeom prst="rect">
              <a:avLst/>
            </a:prstGeom>
          </p:spPr>
        </p:pic>
        <p:pic>
          <p:nvPicPr>
            <p:cNvPr id="141" name="图片 140">
              <a:extLst>
                <a:ext uri="{FF2B5EF4-FFF2-40B4-BE49-F238E27FC236}">
                  <a16:creationId xmlns:a16="http://schemas.microsoft.com/office/drawing/2014/main" id="{5C41FF02-6A63-DE68-356B-673CA800D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10436" y="995343"/>
              <a:ext cx="1080000" cy="1080000"/>
            </a:xfrm>
            <a:prstGeom prst="rect">
              <a:avLst/>
            </a:prstGeom>
          </p:spPr>
        </p:pic>
        <p:pic>
          <p:nvPicPr>
            <p:cNvPr id="142" name="图片 141">
              <a:extLst>
                <a:ext uri="{FF2B5EF4-FFF2-40B4-BE49-F238E27FC236}">
                  <a16:creationId xmlns:a16="http://schemas.microsoft.com/office/drawing/2014/main" id="{5BB2AB77-6126-6388-FEB2-C4ADC019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1355" y="995343"/>
              <a:ext cx="1080000" cy="1080000"/>
            </a:xfrm>
            <a:prstGeom prst="rect">
              <a:avLst/>
            </a:prstGeom>
          </p:spPr>
        </p:pic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30915980-C256-A2DC-0413-ACE2E0284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995343"/>
              <a:ext cx="1080000" cy="1080000"/>
            </a:xfrm>
            <a:prstGeom prst="rect">
              <a:avLst/>
            </a:prstGeom>
          </p:spPr>
        </p:pic>
        <p:pic>
          <p:nvPicPr>
            <p:cNvPr id="144" name="图片 143">
              <a:extLst>
                <a:ext uri="{FF2B5EF4-FFF2-40B4-BE49-F238E27FC236}">
                  <a16:creationId xmlns:a16="http://schemas.microsoft.com/office/drawing/2014/main" id="{B33D1194-DCB0-7F8F-07F8-6A5CBB029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271" y="995343"/>
              <a:ext cx="1080000" cy="1080000"/>
            </a:xfrm>
            <a:prstGeom prst="rect">
              <a:avLst/>
            </a:prstGeom>
          </p:spPr>
        </p:pic>
        <p:pic>
          <p:nvPicPr>
            <p:cNvPr id="145" name="图片 144">
              <a:extLst>
                <a:ext uri="{FF2B5EF4-FFF2-40B4-BE49-F238E27FC236}">
                  <a16:creationId xmlns:a16="http://schemas.microsoft.com/office/drawing/2014/main" id="{0177974D-24FB-42E0-522F-A67DD0711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542" y="995343"/>
              <a:ext cx="1080000" cy="1080000"/>
            </a:xfrm>
            <a:prstGeom prst="rect">
              <a:avLst/>
            </a:prstGeom>
          </p:spPr>
        </p:pic>
        <p:pic>
          <p:nvPicPr>
            <p:cNvPr id="146" name="图片 145">
              <a:extLst>
                <a:ext uri="{FF2B5EF4-FFF2-40B4-BE49-F238E27FC236}">
                  <a16:creationId xmlns:a16="http://schemas.microsoft.com/office/drawing/2014/main" id="{0E57FD07-B057-9BDE-78D0-745D30E71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8168" y="995343"/>
              <a:ext cx="1080000" cy="1080000"/>
            </a:xfrm>
            <a:prstGeom prst="rect">
              <a:avLst/>
            </a:prstGeom>
          </p:spPr>
        </p:pic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503F3F77-DD50-D85F-3A76-4A093515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3626" y="995343"/>
              <a:ext cx="1080000" cy="1080000"/>
            </a:xfrm>
            <a:prstGeom prst="rect">
              <a:avLst/>
            </a:prstGeom>
          </p:spPr>
        </p:pic>
        <p:pic>
          <p:nvPicPr>
            <p:cNvPr id="148" name="图片 147">
              <a:extLst>
                <a:ext uri="{FF2B5EF4-FFF2-40B4-BE49-F238E27FC236}">
                  <a16:creationId xmlns:a16="http://schemas.microsoft.com/office/drawing/2014/main" id="{A5118506-92F6-B9FE-ACDD-602974CA7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85897" y="995343"/>
              <a:ext cx="1080000" cy="1080000"/>
            </a:xfrm>
            <a:prstGeom prst="rect">
              <a:avLst/>
            </a:prstGeom>
          </p:spPr>
        </p:pic>
        <p:pic>
          <p:nvPicPr>
            <p:cNvPr id="149" name="图片 148">
              <a:extLst>
                <a:ext uri="{FF2B5EF4-FFF2-40B4-BE49-F238E27FC236}">
                  <a16:creationId xmlns:a16="http://schemas.microsoft.com/office/drawing/2014/main" id="{4E2EFF19-E9E4-A7EB-559A-B39627528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9084" y="995343"/>
              <a:ext cx="1080000" cy="10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823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9D84E008-CD81-59D7-CCEB-A1F8BDF25B8E}"/>
              </a:ext>
            </a:extLst>
          </p:cNvPr>
          <p:cNvGrpSpPr/>
          <p:nvPr/>
        </p:nvGrpSpPr>
        <p:grpSpPr>
          <a:xfrm>
            <a:off x="1739011" y="201507"/>
            <a:ext cx="7503628" cy="3882999"/>
            <a:chOff x="1693291" y="186267"/>
            <a:chExt cx="7503628" cy="3882999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C38EE814-EA49-AACB-3239-2EDD2233AE14}"/>
                </a:ext>
              </a:extLst>
            </p:cNvPr>
            <p:cNvGrpSpPr/>
            <p:nvPr/>
          </p:nvGrpSpPr>
          <p:grpSpPr>
            <a:xfrm>
              <a:off x="2381711" y="186267"/>
              <a:ext cx="6652853" cy="3513667"/>
              <a:chOff x="2381711" y="186267"/>
              <a:chExt cx="6652853" cy="3513667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7981E59C-B934-B34B-7C17-5C67453B74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9542" b="10560"/>
              <a:stretch/>
            </p:blipFill>
            <p:spPr>
              <a:xfrm>
                <a:off x="2381711" y="531891"/>
                <a:ext cx="3716977" cy="3168043"/>
              </a:xfrm>
              <a:prstGeom prst="rect">
                <a:avLst/>
              </a:prstGeom>
            </p:spPr>
          </p:pic>
          <p:pic>
            <p:nvPicPr>
              <p:cNvPr id="27" name="图片 26">
                <a:extLst>
                  <a:ext uri="{FF2B5EF4-FFF2-40B4-BE49-F238E27FC236}">
                    <a16:creationId xmlns:a16="http://schemas.microsoft.com/office/drawing/2014/main" id="{91E35906-DA87-D6D0-80D7-446E919F6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481" t="2661" r="12238" b="10410"/>
              <a:stretch/>
            </p:blipFill>
            <p:spPr>
              <a:xfrm>
                <a:off x="6572717" y="186267"/>
                <a:ext cx="2461847" cy="3513667"/>
              </a:xfrm>
              <a:prstGeom prst="rect">
                <a:avLst/>
              </a:prstGeom>
            </p:spPr>
          </p:pic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5F7FB64-60CF-1725-9145-50C3F5C65720}"/>
                </a:ext>
              </a:extLst>
            </p:cNvPr>
            <p:cNvSpPr txBox="1"/>
            <p:nvPr/>
          </p:nvSpPr>
          <p:spPr>
            <a:xfrm>
              <a:off x="3519489" y="3699934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times" panose="02020603050405020304" pitchFamily="18" charset="0"/>
                  <a:ea typeface="宋体" panose="02010600030101010101" pitchFamily="2" charset="-122"/>
                  <a:cs typeface="times" panose="02020603050405020304" pitchFamily="18" charset="0"/>
                </a:rPr>
                <a:t>(a) </a:t>
              </a:r>
              <a:r>
                <a:rPr lang="zh-CN" altLang="en-US" b="1">
                  <a:latin typeface="times" panose="02020603050405020304" pitchFamily="18" charset="0"/>
                  <a:ea typeface="宋体" panose="02010600030101010101" pitchFamily="2" charset="-122"/>
                  <a:cs typeface="times" panose="02020603050405020304" pitchFamily="18" charset="0"/>
                </a:rPr>
                <a:t>普通模型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38107EB-20BE-4875-A3D1-48AE06A4F51E}"/>
                </a:ext>
              </a:extLst>
            </p:cNvPr>
            <p:cNvSpPr txBox="1"/>
            <p:nvPr/>
          </p:nvSpPr>
          <p:spPr>
            <a:xfrm>
              <a:off x="6960300" y="3699934"/>
              <a:ext cx="1686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>
                  <a:latin typeface="times" panose="02020603050405020304" pitchFamily="18" charset="0"/>
                  <a:ea typeface="宋体" panose="02010600030101010101" pitchFamily="2" charset="-122"/>
                  <a:cs typeface="times" panose="02020603050405020304" pitchFamily="18" charset="0"/>
                </a:rPr>
                <a:t>(b) </a:t>
              </a:r>
              <a:r>
                <a:rPr lang="zh-CN" altLang="en-US" b="1">
                  <a:latin typeface="times" panose="02020603050405020304" pitchFamily="18" charset="0"/>
                  <a:ea typeface="宋体" panose="02010600030101010101" pitchFamily="2" charset="-122"/>
                  <a:cs typeface="times" panose="02020603050405020304" pitchFamily="18" charset="0"/>
                </a:rPr>
                <a:t>自增长模型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171CF925-92DC-7FA9-4AAB-2834DE8C8B00}"/>
                </a:ext>
              </a:extLst>
            </p:cNvPr>
            <p:cNvSpPr txBox="1"/>
            <p:nvPr/>
          </p:nvSpPr>
          <p:spPr>
            <a:xfrm rot="960000">
              <a:off x="2310972" y="3249710"/>
              <a:ext cx="25186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---------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模型规模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---------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8383CD66-449C-8E36-24E1-572961F06695}"/>
                </a:ext>
              </a:extLst>
            </p:cNvPr>
            <p:cNvSpPr txBox="1"/>
            <p:nvPr/>
          </p:nvSpPr>
          <p:spPr>
            <a:xfrm rot="19080000">
              <a:off x="4566637" y="2974947"/>
              <a:ext cx="18004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------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模型规模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----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9C9AE3F-7297-0BCB-69BB-73C37044FA85}"/>
                </a:ext>
              </a:extLst>
            </p:cNvPr>
            <p:cNvSpPr txBox="1"/>
            <p:nvPr/>
          </p:nvSpPr>
          <p:spPr>
            <a:xfrm rot="1620000">
              <a:off x="6465708" y="3239642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----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模型规模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----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DDAC2CE-89A8-6DA2-E038-0EA83876BB26}"/>
                </a:ext>
              </a:extLst>
            </p:cNvPr>
            <p:cNvSpPr txBox="1"/>
            <p:nvPr/>
          </p:nvSpPr>
          <p:spPr>
            <a:xfrm rot="18120000">
              <a:off x="7855507" y="2897322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----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模型规模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----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25F1622-2A05-0945-DBA2-454343F051BB}"/>
                </a:ext>
              </a:extLst>
            </p:cNvPr>
            <p:cNvSpPr txBox="1"/>
            <p:nvPr/>
          </p:nvSpPr>
          <p:spPr>
            <a:xfrm rot="16320000">
              <a:off x="8187668" y="1447724"/>
              <a:ext cx="17107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-----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模型表达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----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DBBD05A-B24E-9D89-AE08-DCEA7C3E8467}"/>
                </a:ext>
              </a:extLst>
            </p:cNvPr>
            <p:cNvSpPr txBox="1"/>
            <p:nvPr/>
          </p:nvSpPr>
          <p:spPr>
            <a:xfrm rot="16380000">
              <a:off x="5263020" y="1701723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-----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模型表达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---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14A227DD-4BA2-7F39-C69A-0E34F3CCC2D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203" y="1660881"/>
              <a:ext cx="1134534" cy="0"/>
            </a:xfrm>
            <a:prstGeom prst="line">
              <a:avLst/>
            </a:prstGeom>
            <a:ln w="28575">
              <a:solidFill>
                <a:srgbClr val="77B6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687A1CC4-B3B1-E226-250C-2CC9710738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203" y="2041125"/>
              <a:ext cx="1134534" cy="0"/>
            </a:xfrm>
            <a:prstGeom prst="line">
              <a:avLst/>
            </a:prstGeom>
            <a:ln w="28575">
              <a:solidFill>
                <a:srgbClr val="77B6D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FD6D14B5-8A52-23DD-40CB-83CB9199B9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6203" y="2846790"/>
              <a:ext cx="1134534" cy="0"/>
            </a:xfrm>
            <a:prstGeom prst="line">
              <a:avLst/>
            </a:prstGeom>
            <a:ln w="28575">
              <a:solidFill>
                <a:srgbClr val="1668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40075F7-1E23-1AB3-5C04-8A656E907A22}"/>
                </a:ext>
              </a:extLst>
            </p:cNvPr>
            <p:cNvSpPr txBox="1"/>
            <p:nvPr/>
          </p:nvSpPr>
          <p:spPr>
            <a:xfrm>
              <a:off x="1693291" y="2290780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>
                  <a:solidFill>
                    <a:srgbClr val="1668BA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有效位宽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FF841F7-D4DF-6AD1-3BD2-9617780C556B}"/>
                </a:ext>
              </a:extLst>
            </p:cNvPr>
            <p:cNvSpPr txBox="1"/>
            <p:nvPr/>
          </p:nvSpPr>
          <p:spPr>
            <a:xfrm>
              <a:off x="1719029" y="1697115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>
                  <a:solidFill>
                    <a:srgbClr val="77B6D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冗余位宽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6830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0F839C26-15FE-825C-7D4C-E2C5F52E397D}"/>
              </a:ext>
            </a:extLst>
          </p:cNvPr>
          <p:cNvGrpSpPr/>
          <p:nvPr/>
        </p:nvGrpSpPr>
        <p:grpSpPr>
          <a:xfrm>
            <a:off x="1425093" y="-369891"/>
            <a:ext cx="8319191" cy="5686953"/>
            <a:chOff x="1425093" y="-369891"/>
            <a:chExt cx="8319191" cy="5686953"/>
          </a:xfrm>
        </p:grpSpPr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4132F9AE-42B6-8C80-2498-1228330D8018}"/>
                </a:ext>
              </a:extLst>
            </p:cNvPr>
            <p:cNvGrpSpPr/>
            <p:nvPr/>
          </p:nvGrpSpPr>
          <p:grpSpPr>
            <a:xfrm>
              <a:off x="1425093" y="-369891"/>
              <a:ext cx="8319191" cy="5686953"/>
              <a:chOff x="1543627" y="239709"/>
              <a:chExt cx="8319191" cy="5686953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F8442DFE-22AE-C3F4-B286-4E80F8725B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74164" y="683673"/>
                <a:ext cx="2188654" cy="2188654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196B7167-4A53-47F4-1008-F5BAAC89E4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10066" y="1116526"/>
                <a:ext cx="1316850" cy="1322947"/>
              </a:xfrm>
              <a:prstGeom prst="rect">
                <a:avLst/>
              </a:prstGeom>
            </p:spPr>
          </p:pic>
          <p:pic>
            <p:nvPicPr>
              <p:cNvPr id="28" name="图片 27">
                <a:extLst>
                  <a:ext uri="{FF2B5EF4-FFF2-40B4-BE49-F238E27FC236}">
                    <a16:creationId xmlns:a16="http://schemas.microsoft.com/office/drawing/2014/main" id="{E76C0BC9-4BCE-02BB-A21B-58577CA7D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3627" y="3208862"/>
                <a:ext cx="8319191" cy="2717800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D0E411F0-C4E5-48A8-CD2E-496440E12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49131" y="683673"/>
                <a:ext cx="2182557" cy="2182557"/>
              </a:xfrm>
              <a:prstGeom prst="rect">
                <a:avLst/>
              </a:prstGeom>
            </p:spPr>
          </p:pic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B721A135-5B5E-6A67-E8AF-715E0F61FA51}"/>
                  </a:ext>
                </a:extLst>
              </p:cNvPr>
              <p:cNvGrpSpPr/>
              <p:nvPr/>
            </p:nvGrpSpPr>
            <p:grpSpPr>
              <a:xfrm>
                <a:off x="4656667" y="683672"/>
                <a:ext cx="2728430" cy="2182557"/>
                <a:chOff x="4470400" y="300303"/>
                <a:chExt cx="2728430" cy="2182557"/>
              </a:xfrm>
            </p:grpSpPr>
            <p:pic>
              <p:nvPicPr>
                <p:cNvPr id="23" name="图片 22">
                  <a:extLst>
                    <a:ext uri="{FF2B5EF4-FFF2-40B4-BE49-F238E27FC236}">
                      <a16:creationId xmlns:a16="http://schemas.microsoft.com/office/drawing/2014/main" id="{9D8B84B7-D2AD-7960-7657-7019925D0C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016273" y="300303"/>
                  <a:ext cx="2182557" cy="2182557"/>
                </a:xfrm>
                <a:prstGeom prst="rect">
                  <a:avLst/>
                </a:prstGeom>
                <a:scene3d>
                  <a:camera prst="isometricLeftDown"/>
                  <a:lightRig rig="threePt" dir="t"/>
                </a:scene3d>
              </p:spPr>
            </p:pic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8BD9C119-2296-8363-0170-493989DAADC7}"/>
                    </a:ext>
                  </a:extLst>
                </p:cNvPr>
                <p:cNvCxnSpPr/>
                <p:nvPr/>
              </p:nvCxnSpPr>
              <p:spPr>
                <a:xfrm flipH="1">
                  <a:off x="4470400" y="1396999"/>
                  <a:ext cx="1625600" cy="194753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" name="图片 19">
                  <a:extLst>
                    <a:ext uri="{FF2B5EF4-FFF2-40B4-BE49-F238E27FC236}">
                      <a16:creationId xmlns:a16="http://schemas.microsoft.com/office/drawing/2014/main" id="{339C76FE-32D4-05F8-2DAD-A9A3D9935D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55010" y="848621"/>
                  <a:ext cx="1322947" cy="1322947"/>
                </a:xfrm>
                <a:prstGeom prst="rect">
                  <a:avLst/>
                </a:prstGeom>
                <a:scene3d>
                  <a:camera prst="isometricLeftDown"/>
                  <a:lightRig rig="threePt" dir="t"/>
                </a:scene3d>
              </p:spPr>
            </p:pic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4443F5D6-EBDF-94CD-9238-E29BA083CA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92951" y="1490112"/>
                  <a:ext cx="813367" cy="101640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图片 20">
                  <a:extLst>
                    <a:ext uri="{FF2B5EF4-FFF2-40B4-BE49-F238E27FC236}">
                      <a16:creationId xmlns:a16="http://schemas.microsoft.com/office/drawing/2014/main" id="{BD2E3A48-8AB2-4E75-B2D4-0BF5592B88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07022" y="1333349"/>
                  <a:ext cx="457240" cy="457240"/>
                </a:xfrm>
                <a:prstGeom prst="rect">
                  <a:avLst/>
                </a:prstGeom>
                <a:scene3d>
                  <a:camera prst="isometricLeftDown"/>
                  <a:lightRig rig="threePt" dir="t"/>
                </a:scene3d>
              </p:spPr>
            </p:pic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12FD449-8CED-B5B2-C5C2-009035C74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481735" y="1552645"/>
                  <a:ext cx="351933" cy="47574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1" name="箭头: 右 40">
                <a:extLst>
                  <a:ext uri="{FF2B5EF4-FFF2-40B4-BE49-F238E27FC236}">
                    <a16:creationId xmlns:a16="http://schemas.microsoft.com/office/drawing/2014/main" id="{99909F3B-3BCC-B67C-35A1-91CBA97D7723}"/>
                  </a:ext>
                </a:extLst>
              </p:cNvPr>
              <p:cNvSpPr/>
              <p:nvPr/>
            </p:nvSpPr>
            <p:spPr>
              <a:xfrm>
                <a:off x="7157246" y="1442756"/>
                <a:ext cx="455702" cy="722755"/>
              </a:xfrm>
              <a:prstGeom prst="rightArrow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C5F0B3E3-59BD-53C3-0B05-99D201199646}"/>
                  </a:ext>
                </a:extLst>
              </p:cNvPr>
              <p:cNvCxnSpPr/>
              <p:nvPr/>
            </p:nvCxnSpPr>
            <p:spPr>
              <a:xfrm>
                <a:off x="1949131" y="2866229"/>
                <a:ext cx="209869" cy="342633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361E1209-9120-3467-CE26-F6D163C04512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>
                <a:off x="4131688" y="2866228"/>
                <a:ext cx="1571535" cy="342634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A6F7EC3F-2ABB-0EB6-DA9C-21E7B8F8B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79218" y="1983588"/>
                <a:ext cx="1635027" cy="123372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6E25F5F3-507C-7EF1-EEC4-25DAC3199674}"/>
                  </a:ext>
                </a:extLst>
              </p:cNvPr>
              <p:cNvCxnSpPr>
                <a:cxnSpLocks/>
              </p:cNvCxnSpPr>
              <p:nvPr/>
            </p:nvCxnSpPr>
            <p:spPr>
              <a:xfrm rot="240000">
                <a:off x="9854351" y="2866228"/>
                <a:ext cx="0" cy="351081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9EEC4A1A-9300-9FB2-3F33-EFC112FC69AA}"/>
                  </a:ext>
                </a:extLst>
              </p:cNvPr>
              <p:cNvSpPr txBox="1"/>
              <p:nvPr/>
            </p:nvSpPr>
            <p:spPr>
              <a:xfrm>
                <a:off x="1854828" y="239709"/>
                <a:ext cx="23711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(a) </a:t>
                </a:r>
                <a:r>
                  <a:rPr lang="zh-CN" altLang="en-US" b="1"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普通模型参数分布</a:t>
                </a:r>
              </a:p>
            </p:txBody>
          </p:sp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D75C2545-E0C1-45AC-37DC-4D67C48516CF}"/>
                  </a:ext>
                </a:extLst>
              </p:cNvPr>
              <p:cNvSpPr txBox="1"/>
              <p:nvPr/>
            </p:nvSpPr>
            <p:spPr>
              <a:xfrm>
                <a:off x="5915818" y="239709"/>
                <a:ext cx="30812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(b) </a:t>
                </a:r>
                <a:r>
                  <a:rPr lang="zh-CN" altLang="en-US" b="1">
                    <a:latin typeface="times" panose="02020603050405020304" pitchFamily="18" charset="0"/>
                    <a:ea typeface="宋体" panose="02010600030101010101" pitchFamily="2" charset="-122"/>
                    <a:cs typeface="times" panose="02020603050405020304" pitchFamily="18" charset="0"/>
                  </a:rPr>
                  <a:t>可重参数化模型参数分布</a:t>
                </a:r>
              </a:p>
            </p:txBody>
          </p:sp>
        </p:grp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27DB8B2-7593-5CE6-1F70-8CF85B7DEC4B}"/>
                </a:ext>
              </a:extLst>
            </p:cNvPr>
            <p:cNvSpPr/>
            <p:nvPr/>
          </p:nvSpPr>
          <p:spPr>
            <a:xfrm>
              <a:off x="8442126" y="968085"/>
              <a:ext cx="403200" cy="403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2920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4DCCF-7184-9945-9210-3A425E6A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>
            <a:extLst>
              <a:ext uri="{FF2B5EF4-FFF2-40B4-BE49-F238E27FC236}">
                <a16:creationId xmlns:a16="http://schemas.microsoft.com/office/drawing/2014/main" id="{B09C5F57-CF57-4A1A-7B0C-1790511F828F}"/>
              </a:ext>
            </a:extLst>
          </p:cNvPr>
          <p:cNvSpPr txBox="1"/>
          <p:nvPr/>
        </p:nvSpPr>
        <p:spPr>
          <a:xfrm>
            <a:off x="7173" y="0"/>
            <a:ext cx="3675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Transformer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增长过程</a:t>
            </a:r>
            <a:endParaRPr lang="zh-CN" altLang="en-US" sz="2400"/>
          </a:p>
        </p:txBody>
      </p: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015D3A0F-D054-E248-29FA-4D014B284EFA}"/>
              </a:ext>
            </a:extLst>
          </p:cNvPr>
          <p:cNvGrpSpPr/>
          <p:nvPr/>
        </p:nvGrpSpPr>
        <p:grpSpPr>
          <a:xfrm>
            <a:off x="6656828" y="481605"/>
            <a:ext cx="4860000" cy="6309257"/>
            <a:chOff x="558422" y="195155"/>
            <a:chExt cx="4860000" cy="6309257"/>
          </a:xfrm>
        </p:grpSpPr>
        <p:pic>
          <p:nvPicPr>
            <p:cNvPr id="262" name="图片 261" descr="图示&#10;&#10;描述已自动生成">
              <a:extLst>
                <a:ext uri="{FF2B5EF4-FFF2-40B4-BE49-F238E27FC236}">
                  <a16:creationId xmlns:a16="http://schemas.microsoft.com/office/drawing/2014/main" id="{0A981CFF-1DFB-DE61-98C6-0CFF19AEB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22" y="195155"/>
              <a:ext cx="4860000" cy="4724412"/>
            </a:xfrm>
            <a:prstGeom prst="rect">
              <a:avLst/>
            </a:prstGeom>
          </p:spPr>
        </p:pic>
        <p:pic>
          <p:nvPicPr>
            <p:cNvPr id="260" name="图片 259" descr="图片包含 图示&#10;&#10;描述已自动生成">
              <a:extLst>
                <a:ext uri="{FF2B5EF4-FFF2-40B4-BE49-F238E27FC236}">
                  <a16:creationId xmlns:a16="http://schemas.microsoft.com/office/drawing/2014/main" id="{7E735DFC-5868-2DB4-AD2D-60FFE764D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123" r="1033"/>
            <a:stretch/>
          </p:blipFill>
          <p:spPr>
            <a:xfrm>
              <a:off x="558422" y="5003505"/>
              <a:ext cx="4860000" cy="1500907"/>
            </a:xfrm>
            <a:prstGeom prst="rect">
              <a:avLst/>
            </a:prstGeom>
          </p:spPr>
        </p:pic>
      </p:grpSp>
      <p:grpSp>
        <p:nvGrpSpPr>
          <p:cNvPr id="217" name="组合 216">
            <a:extLst>
              <a:ext uri="{FF2B5EF4-FFF2-40B4-BE49-F238E27FC236}">
                <a16:creationId xmlns:a16="http://schemas.microsoft.com/office/drawing/2014/main" id="{7791AC94-0DEF-866D-0D97-BD2DFA61DC01}"/>
              </a:ext>
            </a:extLst>
          </p:cNvPr>
          <p:cNvGrpSpPr/>
          <p:nvPr/>
        </p:nvGrpSpPr>
        <p:grpSpPr>
          <a:xfrm>
            <a:off x="581024" y="481605"/>
            <a:ext cx="6011913" cy="6336570"/>
            <a:chOff x="5553074" y="197081"/>
            <a:chExt cx="6011913" cy="6336570"/>
          </a:xfrm>
        </p:grpSpPr>
        <p:grpSp>
          <p:nvGrpSpPr>
            <p:cNvPr id="256" name="组合 255">
              <a:extLst>
                <a:ext uri="{FF2B5EF4-FFF2-40B4-BE49-F238E27FC236}">
                  <a16:creationId xmlns:a16="http://schemas.microsoft.com/office/drawing/2014/main" id="{FB79271A-CD54-E8C6-FD7B-FA8C7A9A295D}"/>
                </a:ext>
              </a:extLst>
            </p:cNvPr>
            <p:cNvGrpSpPr/>
            <p:nvPr/>
          </p:nvGrpSpPr>
          <p:grpSpPr>
            <a:xfrm>
              <a:off x="5553074" y="197081"/>
              <a:ext cx="5934562" cy="4305812"/>
              <a:chOff x="771039" y="890126"/>
              <a:chExt cx="5934562" cy="4305812"/>
            </a:xfrm>
          </p:grpSpPr>
          <p:sp>
            <p:nvSpPr>
              <p:cNvPr id="161" name="箭头: V 形 160">
                <a:extLst>
                  <a:ext uri="{FF2B5EF4-FFF2-40B4-BE49-F238E27FC236}">
                    <a16:creationId xmlns:a16="http://schemas.microsoft.com/office/drawing/2014/main" id="{B2224667-51C2-9735-E49F-3221424A8326}"/>
                  </a:ext>
                </a:extLst>
              </p:cNvPr>
              <p:cNvSpPr/>
              <p:nvPr/>
            </p:nvSpPr>
            <p:spPr>
              <a:xfrm>
                <a:off x="918863" y="1253487"/>
                <a:ext cx="5577525" cy="3209448"/>
              </a:xfrm>
              <a:prstGeom prst="chevron">
                <a:avLst>
                  <a:gd name="adj" fmla="val 42028"/>
                </a:avLst>
              </a:prstGeom>
              <a:solidFill>
                <a:srgbClr val="ED7D31">
                  <a:alpha val="1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6FB86B-F9DB-8AF8-2522-5F852FEFCA0E}"/>
                  </a:ext>
                </a:extLst>
              </p:cNvPr>
              <p:cNvSpPr/>
              <p:nvPr/>
            </p:nvSpPr>
            <p:spPr>
              <a:xfrm>
                <a:off x="771039" y="903329"/>
                <a:ext cx="5934562" cy="4292609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箭头: 下 12">
                <a:extLst>
                  <a:ext uri="{FF2B5EF4-FFF2-40B4-BE49-F238E27FC236}">
                    <a16:creationId xmlns:a16="http://schemas.microsoft.com/office/drawing/2014/main" id="{89DD801C-5E86-7FB2-00D2-27AAEEECC34F}"/>
                  </a:ext>
                </a:extLst>
              </p:cNvPr>
              <p:cNvSpPr/>
              <p:nvPr/>
            </p:nvSpPr>
            <p:spPr>
              <a:xfrm>
                <a:off x="1172372" y="1095375"/>
                <a:ext cx="1184130" cy="3763298"/>
              </a:xfrm>
              <a:prstGeom prst="downArrow">
                <a:avLst>
                  <a:gd name="adj1" fmla="val 50000"/>
                  <a:gd name="adj2" fmla="val 16787"/>
                </a:avLst>
              </a:prstGeom>
              <a:solidFill>
                <a:srgbClr val="DEEBF6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EF2FE04B-BA4A-E357-7C9C-05D90D40EE18}"/>
                  </a:ext>
                </a:extLst>
              </p:cNvPr>
              <p:cNvSpPr/>
              <p:nvPr/>
            </p:nvSpPr>
            <p:spPr>
              <a:xfrm>
                <a:off x="918863" y="1272356"/>
                <a:ext cx="1691149" cy="15251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FBDCD0-8936-20F0-F5D8-B4B2961A7BEA}"/>
                  </a:ext>
                </a:extLst>
              </p:cNvPr>
              <p:cNvSpPr txBox="1"/>
              <p:nvPr/>
            </p:nvSpPr>
            <p:spPr>
              <a:xfrm>
                <a:off x="1428448" y="90332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926116F-20B6-A90F-6027-D1265D4C1FC8}"/>
                  </a:ext>
                </a:extLst>
              </p:cNvPr>
              <p:cNvSpPr txBox="1"/>
              <p:nvPr/>
            </p:nvSpPr>
            <p:spPr>
              <a:xfrm>
                <a:off x="1351504" y="4489341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9D26D15-4585-EC23-82AE-E72D9B6B5AF4}"/>
                  </a:ext>
                </a:extLst>
              </p:cNvPr>
              <p:cNvSpPr txBox="1"/>
              <p:nvPr/>
            </p:nvSpPr>
            <p:spPr>
              <a:xfrm>
                <a:off x="912281" y="4818391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Original Model</a:t>
                </a:r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67BB37FF-9FCB-3D42-C679-43C982E9ECF7}"/>
                  </a:ext>
                </a:extLst>
              </p:cNvPr>
              <p:cNvGrpSpPr/>
              <p:nvPr/>
            </p:nvGrpSpPr>
            <p:grpSpPr>
              <a:xfrm>
                <a:off x="1411646" y="1532523"/>
                <a:ext cx="667491" cy="1124345"/>
                <a:chOff x="-171895" y="1309980"/>
                <a:chExt cx="667491" cy="1124345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58BAE97-7A21-0CBC-2C3C-BF2E352B3683}"/>
                    </a:ext>
                  </a:extLst>
                </p:cNvPr>
                <p:cNvSpPr/>
                <p:nvPr/>
              </p:nvSpPr>
              <p:spPr>
                <a:xfrm>
                  <a:off x="-169650" y="1667674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5545C22-5DEF-04C9-14E5-792688C18E98}"/>
                    </a:ext>
                  </a:extLst>
                </p:cNvPr>
                <p:cNvSpPr/>
                <p:nvPr/>
              </p:nvSpPr>
              <p:spPr>
                <a:xfrm>
                  <a:off x="-169315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85D123ED-7F45-5DC2-82B1-4F8CA962CE97}"/>
                    </a:ext>
                  </a:extLst>
                </p:cNvPr>
                <p:cNvSpPr/>
                <p:nvPr/>
              </p:nvSpPr>
              <p:spPr>
                <a:xfrm>
                  <a:off x="213193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52D4EC83-D531-55A0-CC28-86D4446E2269}"/>
                    </a:ext>
                  </a:extLst>
                </p:cNvPr>
                <p:cNvSpPr/>
                <p:nvPr/>
              </p:nvSpPr>
              <p:spPr>
                <a:xfrm>
                  <a:off x="-169650" y="2269352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9B1A3A9-554B-99D3-CF8E-4AE96E71881E}"/>
                    </a:ext>
                  </a:extLst>
                </p:cNvPr>
                <p:cNvSpPr/>
                <p:nvPr/>
              </p:nvSpPr>
              <p:spPr>
                <a:xfrm>
                  <a:off x="-171895" y="1911658"/>
                  <a:ext cx="667491" cy="288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FFN</a:t>
                  </a:r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A5C2E606-EE29-B17A-1BE1-0AB5E136455E}"/>
                  </a:ext>
                </a:extLst>
              </p:cNvPr>
              <p:cNvSpPr txBox="1"/>
              <p:nvPr/>
            </p:nvSpPr>
            <p:spPr>
              <a:xfrm>
                <a:off x="1856764" y="1253487"/>
                <a:ext cx="71032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Layer-1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箭头: 下 85">
                <a:extLst>
                  <a:ext uri="{FF2B5EF4-FFF2-40B4-BE49-F238E27FC236}">
                    <a16:creationId xmlns:a16="http://schemas.microsoft.com/office/drawing/2014/main" id="{662B52E8-7568-691A-B828-F36815F75A23}"/>
                  </a:ext>
                </a:extLst>
              </p:cNvPr>
              <p:cNvSpPr/>
              <p:nvPr/>
            </p:nvSpPr>
            <p:spPr>
              <a:xfrm>
                <a:off x="3098359" y="1095375"/>
                <a:ext cx="1184130" cy="3763298"/>
              </a:xfrm>
              <a:prstGeom prst="downArrow">
                <a:avLst>
                  <a:gd name="adj1" fmla="val 50000"/>
                  <a:gd name="adj2" fmla="val 16787"/>
                </a:avLst>
              </a:prstGeom>
              <a:solidFill>
                <a:srgbClr val="DEEBF6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B23573EE-6A73-58C9-D658-5281BDD63E56}"/>
                  </a:ext>
                </a:extLst>
              </p:cNvPr>
              <p:cNvSpPr/>
              <p:nvPr/>
            </p:nvSpPr>
            <p:spPr>
              <a:xfrm>
                <a:off x="2844850" y="1272356"/>
                <a:ext cx="1691149" cy="15251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3918C011-73B1-F07A-1383-1BDE4F014C15}"/>
                  </a:ext>
                </a:extLst>
              </p:cNvPr>
              <p:cNvSpPr txBox="1"/>
              <p:nvPr/>
            </p:nvSpPr>
            <p:spPr>
              <a:xfrm>
                <a:off x="3354435" y="903329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EA9791A-6A58-D47D-015D-09AD471AB45A}"/>
                  </a:ext>
                </a:extLst>
              </p:cNvPr>
              <p:cNvSpPr txBox="1"/>
              <p:nvPr/>
            </p:nvSpPr>
            <p:spPr>
              <a:xfrm>
                <a:off x="3277491" y="4489341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93FCFE21-7DC6-32AB-0427-0BA7DB3A3902}"/>
                  </a:ext>
                </a:extLst>
              </p:cNvPr>
              <p:cNvSpPr txBox="1"/>
              <p:nvPr/>
            </p:nvSpPr>
            <p:spPr>
              <a:xfrm>
                <a:off x="2838268" y="4818391"/>
                <a:ext cx="17043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 Growing</a:t>
                </a:r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85E3EACF-DA96-DADE-597D-5C7D418E57A7}"/>
                  </a:ext>
                </a:extLst>
              </p:cNvPr>
              <p:cNvGrpSpPr/>
              <p:nvPr/>
            </p:nvGrpSpPr>
            <p:grpSpPr>
              <a:xfrm>
                <a:off x="3356679" y="1532523"/>
                <a:ext cx="667491" cy="1124345"/>
                <a:chOff x="-171895" y="1309980"/>
                <a:chExt cx="667491" cy="1124345"/>
              </a:xfrm>
            </p:grpSpPr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F677B9FB-E52A-ECF5-45A6-D16699BC98C1}"/>
                    </a:ext>
                  </a:extLst>
                </p:cNvPr>
                <p:cNvSpPr/>
                <p:nvPr/>
              </p:nvSpPr>
              <p:spPr>
                <a:xfrm>
                  <a:off x="-169650" y="1667674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F3AD9FA9-820B-6148-037B-0F6BA4F29E44}"/>
                    </a:ext>
                  </a:extLst>
                </p:cNvPr>
                <p:cNvSpPr/>
                <p:nvPr/>
              </p:nvSpPr>
              <p:spPr>
                <a:xfrm>
                  <a:off x="-169315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4C91ED9F-8799-D4AC-02E6-838FE1A91C78}"/>
                    </a:ext>
                  </a:extLst>
                </p:cNvPr>
                <p:cNvSpPr/>
                <p:nvPr/>
              </p:nvSpPr>
              <p:spPr>
                <a:xfrm>
                  <a:off x="213193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55E7459C-B236-C839-7320-5181C87D3004}"/>
                    </a:ext>
                  </a:extLst>
                </p:cNvPr>
                <p:cNvSpPr/>
                <p:nvPr/>
              </p:nvSpPr>
              <p:spPr>
                <a:xfrm>
                  <a:off x="-169650" y="2269352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5395B67A-EFBD-64FA-82D5-FAEBE3CB5F9B}"/>
                    </a:ext>
                  </a:extLst>
                </p:cNvPr>
                <p:cNvSpPr/>
                <p:nvPr/>
              </p:nvSpPr>
              <p:spPr>
                <a:xfrm>
                  <a:off x="-171895" y="1911658"/>
                  <a:ext cx="667491" cy="288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FFN</a:t>
                  </a:r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9AEF067-E87A-DFAD-4627-727106302042}"/>
                  </a:ext>
                </a:extLst>
              </p:cNvPr>
              <p:cNvSpPr txBox="1"/>
              <p:nvPr/>
            </p:nvSpPr>
            <p:spPr>
              <a:xfrm>
                <a:off x="3780667" y="1253487"/>
                <a:ext cx="71032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Layer-1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356B846E-4624-93A9-B008-A8A2E478FDD2}"/>
                  </a:ext>
                </a:extLst>
              </p:cNvPr>
              <p:cNvSpPr/>
              <p:nvPr/>
            </p:nvSpPr>
            <p:spPr>
              <a:xfrm>
                <a:off x="2844850" y="2952364"/>
                <a:ext cx="1691149" cy="15251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F8D475C6-4255-42DB-99C4-0BB841E0711F}"/>
                  </a:ext>
                </a:extLst>
              </p:cNvPr>
              <p:cNvGrpSpPr/>
              <p:nvPr/>
            </p:nvGrpSpPr>
            <p:grpSpPr>
              <a:xfrm>
                <a:off x="3356679" y="3212531"/>
                <a:ext cx="667491" cy="1124345"/>
                <a:chOff x="-171895" y="1309980"/>
                <a:chExt cx="667491" cy="1124345"/>
              </a:xfrm>
            </p:grpSpPr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31B9F1B0-F29E-17BD-575B-899B5A53E314}"/>
                    </a:ext>
                  </a:extLst>
                </p:cNvPr>
                <p:cNvSpPr/>
                <p:nvPr/>
              </p:nvSpPr>
              <p:spPr>
                <a:xfrm>
                  <a:off x="-169650" y="1667674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1D694B3E-7A1C-1A27-3989-020E41CA602D}"/>
                    </a:ext>
                  </a:extLst>
                </p:cNvPr>
                <p:cNvSpPr/>
                <p:nvPr/>
              </p:nvSpPr>
              <p:spPr>
                <a:xfrm>
                  <a:off x="-169315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DCDFADB2-74A6-1569-A3F0-1D2527B38408}"/>
                    </a:ext>
                  </a:extLst>
                </p:cNvPr>
                <p:cNvSpPr/>
                <p:nvPr/>
              </p:nvSpPr>
              <p:spPr>
                <a:xfrm>
                  <a:off x="213193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C6211DB6-7D20-A431-994A-279D43EA6D95}"/>
                    </a:ext>
                  </a:extLst>
                </p:cNvPr>
                <p:cNvSpPr/>
                <p:nvPr/>
              </p:nvSpPr>
              <p:spPr>
                <a:xfrm>
                  <a:off x="-169650" y="2269352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2B360382-CE12-17A4-AB52-21AD2AD6A631}"/>
                    </a:ext>
                  </a:extLst>
                </p:cNvPr>
                <p:cNvSpPr/>
                <p:nvPr/>
              </p:nvSpPr>
              <p:spPr>
                <a:xfrm>
                  <a:off x="-171895" y="1911658"/>
                  <a:ext cx="667491" cy="288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FFN</a:t>
                  </a:r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157CD836-7E73-6505-6008-948AEE11759E}"/>
                  </a:ext>
                </a:extLst>
              </p:cNvPr>
              <p:cNvSpPr txBox="1"/>
              <p:nvPr/>
            </p:nvSpPr>
            <p:spPr>
              <a:xfrm>
                <a:off x="3791417" y="2933495"/>
                <a:ext cx="71032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Layer-2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箭头: 下 166">
                <a:extLst>
                  <a:ext uri="{FF2B5EF4-FFF2-40B4-BE49-F238E27FC236}">
                    <a16:creationId xmlns:a16="http://schemas.microsoft.com/office/drawing/2014/main" id="{6BA60C90-26A5-59C5-A3F9-B34928F71709}"/>
                  </a:ext>
                </a:extLst>
              </p:cNvPr>
              <p:cNvSpPr/>
              <p:nvPr/>
            </p:nvSpPr>
            <p:spPr>
              <a:xfrm>
                <a:off x="5058748" y="1082172"/>
                <a:ext cx="1184130" cy="3776501"/>
              </a:xfrm>
              <a:prstGeom prst="downArrow">
                <a:avLst>
                  <a:gd name="adj1" fmla="val 50000"/>
                  <a:gd name="adj2" fmla="val 16787"/>
                </a:avLst>
              </a:prstGeom>
              <a:solidFill>
                <a:srgbClr val="DEEBF6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矩形: 圆角 167">
                <a:extLst>
                  <a:ext uri="{FF2B5EF4-FFF2-40B4-BE49-F238E27FC236}">
                    <a16:creationId xmlns:a16="http://schemas.microsoft.com/office/drawing/2014/main" id="{C313A587-EDB9-C064-53E4-4AA69318CCF1}"/>
                  </a:ext>
                </a:extLst>
              </p:cNvPr>
              <p:cNvSpPr/>
              <p:nvPr/>
            </p:nvSpPr>
            <p:spPr>
              <a:xfrm>
                <a:off x="4805239" y="1259153"/>
                <a:ext cx="1691149" cy="15251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文本框 168">
                <a:extLst>
                  <a:ext uri="{FF2B5EF4-FFF2-40B4-BE49-F238E27FC236}">
                    <a16:creationId xmlns:a16="http://schemas.microsoft.com/office/drawing/2014/main" id="{F1EBDC34-3845-E24C-3A5E-2E27D5402CF4}"/>
                  </a:ext>
                </a:extLst>
              </p:cNvPr>
              <p:cNvSpPr txBox="1"/>
              <p:nvPr/>
            </p:nvSpPr>
            <p:spPr>
              <a:xfrm>
                <a:off x="5314824" y="890126"/>
                <a:ext cx="671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2221A29E-83CC-0052-D296-82CB9F13AA3C}"/>
                  </a:ext>
                </a:extLst>
              </p:cNvPr>
              <p:cNvSpPr txBox="1"/>
              <p:nvPr/>
            </p:nvSpPr>
            <p:spPr>
              <a:xfrm>
                <a:off x="5237880" y="4476138"/>
                <a:ext cx="8258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Output</a:t>
                </a:r>
                <a:endPara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9064D374-E86F-58A8-A65F-BC056B364173}"/>
                  </a:ext>
                </a:extLst>
              </p:cNvPr>
              <p:cNvSpPr txBox="1"/>
              <p:nvPr/>
            </p:nvSpPr>
            <p:spPr>
              <a:xfrm>
                <a:off x="4798657" y="4805188"/>
                <a:ext cx="1734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Width Growing</a:t>
                </a:r>
                <a:endParaRPr lang="zh-CN" altLang="en-US" b="1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5B68D392-4916-8D05-8240-38E01714E538}"/>
                  </a:ext>
                </a:extLst>
              </p:cNvPr>
              <p:cNvSpPr txBox="1"/>
              <p:nvPr/>
            </p:nvSpPr>
            <p:spPr>
              <a:xfrm>
                <a:off x="5741056" y="1240284"/>
                <a:ext cx="71032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Layer-1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矩形: 圆角 173">
                <a:extLst>
                  <a:ext uri="{FF2B5EF4-FFF2-40B4-BE49-F238E27FC236}">
                    <a16:creationId xmlns:a16="http://schemas.microsoft.com/office/drawing/2014/main" id="{86FD0498-BBFB-AC7D-F6BF-5913A52A5491}"/>
                  </a:ext>
                </a:extLst>
              </p:cNvPr>
              <p:cNvSpPr/>
              <p:nvPr/>
            </p:nvSpPr>
            <p:spPr>
              <a:xfrm>
                <a:off x="4805239" y="2939161"/>
                <a:ext cx="1691149" cy="15251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78238BEB-34A4-F0F0-47CF-E113FD99E312}"/>
                  </a:ext>
                </a:extLst>
              </p:cNvPr>
              <p:cNvSpPr txBox="1"/>
              <p:nvPr/>
            </p:nvSpPr>
            <p:spPr>
              <a:xfrm>
                <a:off x="5751806" y="2920292"/>
                <a:ext cx="71032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Layer-2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A8E2CD06-6775-4D76-5893-DDB12B49C182}"/>
                  </a:ext>
                </a:extLst>
              </p:cNvPr>
              <p:cNvGrpSpPr/>
              <p:nvPr/>
            </p:nvGrpSpPr>
            <p:grpSpPr>
              <a:xfrm>
                <a:off x="5117042" y="1519320"/>
                <a:ext cx="1047104" cy="1124345"/>
                <a:chOff x="5317067" y="1519320"/>
                <a:chExt cx="1047104" cy="1124345"/>
              </a:xfrm>
            </p:grpSpPr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7DFE15B0-99D9-E7F4-D5C8-0BA983B30272}"/>
                    </a:ext>
                  </a:extLst>
                </p:cNvPr>
                <p:cNvSpPr/>
                <p:nvPr/>
              </p:nvSpPr>
              <p:spPr>
                <a:xfrm>
                  <a:off x="5319312" y="1877014"/>
                  <a:ext cx="1044000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07AA7D08-F9D7-C480-83F1-3E1C6A3A4D8C}"/>
                    </a:ext>
                  </a:extLst>
                </p:cNvPr>
                <p:cNvSpPr/>
                <p:nvPr/>
              </p:nvSpPr>
              <p:spPr>
                <a:xfrm>
                  <a:off x="5319648" y="151932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43877C6B-7354-6C28-DB75-A469AD7DE281}"/>
                    </a:ext>
                  </a:extLst>
                </p:cNvPr>
                <p:cNvSpPr/>
                <p:nvPr/>
              </p:nvSpPr>
              <p:spPr>
                <a:xfrm>
                  <a:off x="5702156" y="151932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6BD10065-E887-E02B-68C1-F4D53EE181B5}"/>
                    </a:ext>
                  </a:extLst>
                </p:cNvPr>
                <p:cNvSpPr/>
                <p:nvPr/>
              </p:nvSpPr>
              <p:spPr>
                <a:xfrm>
                  <a:off x="5319312" y="2478692"/>
                  <a:ext cx="1044000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0331DE86-F228-E222-802F-FA15B86FB525}"/>
                    </a:ext>
                  </a:extLst>
                </p:cNvPr>
                <p:cNvSpPr/>
                <p:nvPr/>
              </p:nvSpPr>
              <p:spPr>
                <a:xfrm>
                  <a:off x="5317067" y="2120998"/>
                  <a:ext cx="1044000" cy="288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FFN</a:t>
                  </a:r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32B7841C-C97A-3C82-CBCF-252D66A09984}"/>
                    </a:ext>
                  </a:extLst>
                </p:cNvPr>
                <p:cNvSpPr/>
                <p:nvPr/>
              </p:nvSpPr>
              <p:spPr>
                <a:xfrm>
                  <a:off x="6083351" y="1519320"/>
                  <a:ext cx="280820" cy="288000"/>
                </a:xfrm>
                <a:prstGeom prst="rect">
                  <a:avLst/>
                </a:prstGeom>
                <a:solidFill>
                  <a:srgbClr val="FFCCCC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0" name="组合 189">
                <a:extLst>
                  <a:ext uri="{FF2B5EF4-FFF2-40B4-BE49-F238E27FC236}">
                    <a16:creationId xmlns:a16="http://schemas.microsoft.com/office/drawing/2014/main" id="{6386CEF8-BC70-51A9-F341-674995592908}"/>
                  </a:ext>
                </a:extLst>
              </p:cNvPr>
              <p:cNvGrpSpPr/>
              <p:nvPr/>
            </p:nvGrpSpPr>
            <p:grpSpPr>
              <a:xfrm>
                <a:off x="5142329" y="3214764"/>
                <a:ext cx="1047104" cy="1124345"/>
                <a:chOff x="5317067" y="1519320"/>
                <a:chExt cx="1047104" cy="1124345"/>
              </a:xfrm>
            </p:grpSpPr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A9536F4D-3B0E-32D5-2AA6-F0D1689ECF9B}"/>
                    </a:ext>
                  </a:extLst>
                </p:cNvPr>
                <p:cNvSpPr/>
                <p:nvPr/>
              </p:nvSpPr>
              <p:spPr>
                <a:xfrm>
                  <a:off x="5319312" y="1877014"/>
                  <a:ext cx="1044000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B0D7703C-7A37-9677-A4BD-DA939E125CBC}"/>
                    </a:ext>
                  </a:extLst>
                </p:cNvPr>
                <p:cNvSpPr/>
                <p:nvPr/>
              </p:nvSpPr>
              <p:spPr>
                <a:xfrm>
                  <a:off x="5319648" y="151932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D5ED0AA0-47FE-D22D-DC4E-ACA99BF28360}"/>
                    </a:ext>
                  </a:extLst>
                </p:cNvPr>
                <p:cNvSpPr/>
                <p:nvPr/>
              </p:nvSpPr>
              <p:spPr>
                <a:xfrm>
                  <a:off x="5702156" y="151932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1457B847-09C4-9C44-407B-FD356E150480}"/>
                    </a:ext>
                  </a:extLst>
                </p:cNvPr>
                <p:cNvSpPr/>
                <p:nvPr/>
              </p:nvSpPr>
              <p:spPr>
                <a:xfrm>
                  <a:off x="5319312" y="2478692"/>
                  <a:ext cx="1044000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04FDD6BD-C2E9-2E6E-96BB-81103648D7B8}"/>
                    </a:ext>
                  </a:extLst>
                </p:cNvPr>
                <p:cNvSpPr/>
                <p:nvPr/>
              </p:nvSpPr>
              <p:spPr>
                <a:xfrm>
                  <a:off x="5317067" y="2120998"/>
                  <a:ext cx="1044000" cy="288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FFN</a:t>
                  </a:r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932CCD08-19D4-704F-1B0B-491CB0AFD4EE}"/>
                    </a:ext>
                  </a:extLst>
                </p:cNvPr>
                <p:cNvSpPr/>
                <p:nvPr/>
              </p:nvSpPr>
              <p:spPr>
                <a:xfrm>
                  <a:off x="6083351" y="1519320"/>
                  <a:ext cx="280820" cy="288000"/>
                </a:xfrm>
                <a:prstGeom prst="rect">
                  <a:avLst/>
                </a:prstGeom>
                <a:solidFill>
                  <a:srgbClr val="FFCCCC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5F2416AD-2BF4-A116-0995-471A9975FA0A}"/>
                  </a:ext>
                </a:extLst>
              </p:cNvPr>
              <p:cNvSpPr txBox="1"/>
              <p:nvPr/>
            </p:nvSpPr>
            <p:spPr>
              <a:xfrm>
                <a:off x="1377549" y="1517699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F26620B4-1055-1AC8-041B-1A8EC7EBC892}"/>
                  </a:ext>
                </a:extLst>
              </p:cNvPr>
              <p:cNvSpPr txBox="1"/>
              <p:nvPr/>
            </p:nvSpPr>
            <p:spPr>
              <a:xfrm>
                <a:off x="1758326" y="1518810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7E1557CE-D062-DE29-4C25-D07C7ED79933}"/>
                  </a:ext>
                </a:extLst>
              </p:cNvPr>
              <p:cNvSpPr txBox="1"/>
              <p:nvPr/>
            </p:nvSpPr>
            <p:spPr>
              <a:xfrm>
                <a:off x="3335605" y="152592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D74FAA50-87F2-3B57-204C-8985DD36E31B}"/>
                  </a:ext>
                </a:extLst>
              </p:cNvPr>
              <p:cNvSpPr txBox="1"/>
              <p:nvPr/>
            </p:nvSpPr>
            <p:spPr>
              <a:xfrm>
                <a:off x="3700739" y="1518810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D5CE2CE5-801A-24A1-050A-E7DD56F2BC69}"/>
                  </a:ext>
                </a:extLst>
              </p:cNvPr>
              <p:cNvSpPr txBox="1"/>
              <p:nvPr/>
            </p:nvSpPr>
            <p:spPr>
              <a:xfrm>
                <a:off x="3329487" y="320362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918E5E0B-373C-23C4-F569-4ACCD297D683}"/>
                  </a:ext>
                </a:extLst>
              </p:cNvPr>
              <p:cNvSpPr txBox="1"/>
              <p:nvPr/>
            </p:nvSpPr>
            <p:spPr>
              <a:xfrm>
                <a:off x="3710264" y="3204735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E52BE086-5422-A42B-A377-C9FDF9B886BE}"/>
                  </a:ext>
                </a:extLst>
              </p:cNvPr>
              <p:cNvSpPr txBox="1"/>
              <p:nvPr/>
            </p:nvSpPr>
            <p:spPr>
              <a:xfrm>
                <a:off x="5110662" y="320362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68CB3FF4-3DE6-39E0-1993-DF1DBDBC50A5}"/>
                  </a:ext>
                </a:extLst>
              </p:cNvPr>
              <p:cNvSpPr txBox="1"/>
              <p:nvPr/>
            </p:nvSpPr>
            <p:spPr>
              <a:xfrm>
                <a:off x="5491439" y="3204735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B2F4A238-8BB6-42CD-2F84-A8C4B767EA50}"/>
                  </a:ext>
                </a:extLst>
              </p:cNvPr>
              <p:cNvSpPr txBox="1"/>
              <p:nvPr/>
            </p:nvSpPr>
            <p:spPr>
              <a:xfrm>
                <a:off x="5872537" y="3205192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07FDB3B6-E4D3-F932-A4EB-8F5E54B3CA44}"/>
                  </a:ext>
                </a:extLst>
              </p:cNvPr>
              <p:cNvSpPr txBox="1"/>
              <p:nvPr/>
            </p:nvSpPr>
            <p:spPr>
              <a:xfrm>
                <a:off x="5082087" y="150817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97EB1B81-6E84-877C-A44A-AD3715637C29}"/>
                  </a:ext>
                </a:extLst>
              </p:cNvPr>
              <p:cNvSpPr txBox="1"/>
              <p:nvPr/>
            </p:nvSpPr>
            <p:spPr>
              <a:xfrm>
                <a:off x="5462864" y="1509285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3BADD708-C5D9-AA65-6C30-3AE148592DAB}"/>
                  </a:ext>
                </a:extLst>
              </p:cNvPr>
              <p:cNvSpPr txBox="1"/>
              <p:nvPr/>
            </p:nvSpPr>
            <p:spPr>
              <a:xfrm>
                <a:off x="5843962" y="1509742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0" name="连接符: 肘形 209">
                <a:extLst>
                  <a:ext uri="{FF2B5EF4-FFF2-40B4-BE49-F238E27FC236}">
                    <a16:creationId xmlns:a16="http://schemas.microsoft.com/office/drawing/2014/main" id="{6B40E12C-5062-EB46-3ADB-4BA2F9F5E844}"/>
                  </a:ext>
                </a:extLst>
              </p:cNvPr>
              <p:cNvCxnSpPr>
                <a:stCxn id="197" idx="1"/>
                <a:endCxn id="8" idx="1"/>
              </p:cNvCxnSpPr>
              <p:nvPr/>
            </p:nvCxnSpPr>
            <p:spPr>
              <a:xfrm rot="10800000" flipH="1" flipV="1">
                <a:off x="1377549" y="1671588"/>
                <a:ext cx="36342" cy="301116"/>
              </a:xfrm>
              <a:prstGeom prst="bentConnector3">
                <a:avLst>
                  <a:gd name="adj1" fmla="val -340721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连接符: 肘形 211">
                <a:extLst>
                  <a:ext uri="{FF2B5EF4-FFF2-40B4-BE49-F238E27FC236}">
                    <a16:creationId xmlns:a16="http://schemas.microsoft.com/office/drawing/2014/main" id="{761BBCB5-B2F1-8D77-7A1F-2180EC83C447}"/>
                  </a:ext>
                </a:extLst>
              </p:cNvPr>
              <p:cNvCxnSpPr>
                <a:cxnSpLocks/>
                <a:stCxn id="61" idx="1"/>
                <a:endCxn id="52" idx="1"/>
              </p:cNvCxnSpPr>
              <p:nvPr/>
            </p:nvCxnSpPr>
            <p:spPr>
              <a:xfrm rot="10800000" flipH="1" flipV="1">
                <a:off x="1411645" y="2278200"/>
                <a:ext cx="2245" cy="296181"/>
              </a:xfrm>
              <a:prstGeom prst="bentConnector3">
                <a:avLst>
                  <a:gd name="adj1" fmla="val -6788419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连接符: 肘形 215">
                <a:extLst>
                  <a:ext uri="{FF2B5EF4-FFF2-40B4-BE49-F238E27FC236}">
                    <a16:creationId xmlns:a16="http://schemas.microsoft.com/office/drawing/2014/main" id="{D800B73B-DC58-B698-DB77-66307C6BAABD}"/>
                  </a:ext>
                </a:extLst>
              </p:cNvPr>
              <p:cNvCxnSpPr>
                <a:cxnSpLocks/>
                <a:stCxn id="94" idx="1"/>
                <a:endCxn id="93" idx="1"/>
              </p:cNvCxnSpPr>
              <p:nvPr/>
            </p:nvCxnSpPr>
            <p:spPr>
              <a:xfrm rot="10800000" flipV="1">
                <a:off x="3358925" y="1676522"/>
                <a:ext cx="335" cy="296181"/>
              </a:xfrm>
              <a:prstGeom prst="bentConnector3">
                <a:avLst>
                  <a:gd name="adj1" fmla="val 45592537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连接符: 肘形 220">
                <a:extLst>
                  <a:ext uri="{FF2B5EF4-FFF2-40B4-BE49-F238E27FC236}">
                    <a16:creationId xmlns:a16="http://schemas.microsoft.com/office/drawing/2014/main" id="{5D2B8E5C-470B-7662-75AF-D11A7D0B97D0}"/>
                  </a:ext>
                </a:extLst>
              </p:cNvPr>
              <p:cNvCxnSpPr>
                <a:cxnSpLocks/>
                <a:stCxn id="97" idx="1"/>
                <a:endCxn id="96" idx="1"/>
              </p:cNvCxnSpPr>
              <p:nvPr/>
            </p:nvCxnSpPr>
            <p:spPr>
              <a:xfrm rot="10800000" flipH="1" flipV="1">
                <a:off x="3356678" y="2278200"/>
                <a:ext cx="2245" cy="296181"/>
              </a:xfrm>
              <a:prstGeom prst="bentConnector3">
                <a:avLst>
                  <a:gd name="adj1" fmla="val -6364143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连接符: 肘形 224">
                <a:extLst>
                  <a:ext uri="{FF2B5EF4-FFF2-40B4-BE49-F238E27FC236}">
                    <a16:creationId xmlns:a16="http://schemas.microsoft.com/office/drawing/2014/main" id="{373CB3EB-F935-F476-10D0-030052C01673}"/>
                  </a:ext>
                </a:extLst>
              </p:cNvPr>
              <p:cNvCxnSpPr>
                <a:cxnSpLocks/>
                <a:stCxn id="201" idx="1"/>
                <a:endCxn id="126" idx="1"/>
              </p:cNvCxnSpPr>
              <p:nvPr/>
            </p:nvCxnSpPr>
            <p:spPr>
              <a:xfrm rot="10800000" flipH="1" flipV="1">
                <a:off x="3329486" y="3357512"/>
                <a:ext cx="29437" cy="295199"/>
              </a:xfrm>
              <a:prstGeom prst="bentConnector3">
                <a:avLst>
                  <a:gd name="adj1" fmla="val -388287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连接符: 肘形 228">
                <a:extLst>
                  <a:ext uri="{FF2B5EF4-FFF2-40B4-BE49-F238E27FC236}">
                    <a16:creationId xmlns:a16="http://schemas.microsoft.com/office/drawing/2014/main" id="{ED08BB3E-1E8E-B9D5-9761-8374DD3D199F}"/>
                  </a:ext>
                </a:extLst>
              </p:cNvPr>
              <p:cNvCxnSpPr>
                <a:cxnSpLocks/>
                <a:stCxn id="159" idx="1"/>
                <a:endCxn id="142" idx="1"/>
              </p:cNvCxnSpPr>
              <p:nvPr/>
            </p:nvCxnSpPr>
            <p:spPr>
              <a:xfrm rot="10800000" flipH="1" flipV="1">
                <a:off x="3356678" y="3958208"/>
                <a:ext cx="2245" cy="296181"/>
              </a:xfrm>
              <a:prstGeom prst="bentConnector3">
                <a:avLst>
                  <a:gd name="adj1" fmla="val -6533853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连接符: 肘形 234">
                <a:extLst>
                  <a:ext uri="{FF2B5EF4-FFF2-40B4-BE49-F238E27FC236}">
                    <a16:creationId xmlns:a16="http://schemas.microsoft.com/office/drawing/2014/main" id="{8A1FAF43-61BF-5459-3BD3-D38F2131AE5E}"/>
                  </a:ext>
                </a:extLst>
              </p:cNvPr>
              <p:cNvCxnSpPr>
                <a:cxnSpLocks/>
                <a:stCxn id="206" idx="1"/>
                <a:endCxn id="182" idx="1"/>
              </p:cNvCxnSpPr>
              <p:nvPr/>
            </p:nvCxnSpPr>
            <p:spPr>
              <a:xfrm rot="10800000" flipH="1" flipV="1">
                <a:off x="5082087" y="1662063"/>
                <a:ext cx="37200" cy="297438"/>
              </a:xfrm>
              <a:prstGeom prst="bentConnector3">
                <a:avLst>
                  <a:gd name="adj1" fmla="val -327742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连接符: 肘形 242">
                <a:extLst>
                  <a:ext uri="{FF2B5EF4-FFF2-40B4-BE49-F238E27FC236}">
                    <a16:creationId xmlns:a16="http://schemas.microsoft.com/office/drawing/2014/main" id="{D0285D12-C4C7-1AED-36DB-8E9D6D34E1D6}"/>
                  </a:ext>
                </a:extLst>
              </p:cNvPr>
              <p:cNvCxnSpPr>
                <a:cxnSpLocks/>
                <a:stCxn id="186" idx="1"/>
                <a:endCxn id="185" idx="1"/>
              </p:cNvCxnSpPr>
              <p:nvPr/>
            </p:nvCxnSpPr>
            <p:spPr>
              <a:xfrm rot="10800000" flipH="1" flipV="1">
                <a:off x="5117041" y="2264997"/>
                <a:ext cx="2245" cy="296181"/>
              </a:xfrm>
              <a:prstGeom prst="bentConnector3">
                <a:avLst>
                  <a:gd name="adj1" fmla="val -6788419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连接符: 肘形 246">
                <a:extLst>
                  <a:ext uri="{FF2B5EF4-FFF2-40B4-BE49-F238E27FC236}">
                    <a16:creationId xmlns:a16="http://schemas.microsoft.com/office/drawing/2014/main" id="{CA5ED469-C8B8-49B4-977D-8FA88E308C4B}"/>
                  </a:ext>
                </a:extLst>
              </p:cNvPr>
              <p:cNvCxnSpPr>
                <a:cxnSpLocks/>
                <a:stCxn id="203" idx="1"/>
                <a:endCxn id="191" idx="1"/>
              </p:cNvCxnSpPr>
              <p:nvPr/>
            </p:nvCxnSpPr>
            <p:spPr>
              <a:xfrm rot="10800000" flipH="1" flipV="1">
                <a:off x="5110662" y="3357513"/>
                <a:ext cx="33912" cy="297432"/>
              </a:xfrm>
              <a:prstGeom prst="bentConnector3">
                <a:avLst>
                  <a:gd name="adj1" fmla="val -337049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连接符: 肘形 250">
                <a:extLst>
                  <a:ext uri="{FF2B5EF4-FFF2-40B4-BE49-F238E27FC236}">
                    <a16:creationId xmlns:a16="http://schemas.microsoft.com/office/drawing/2014/main" id="{17980EC2-38A3-6AA0-2BC3-51A05F5FE2D3}"/>
                  </a:ext>
                </a:extLst>
              </p:cNvPr>
              <p:cNvCxnSpPr>
                <a:cxnSpLocks/>
                <a:stCxn id="195" idx="1"/>
                <a:endCxn id="194" idx="1"/>
              </p:cNvCxnSpPr>
              <p:nvPr/>
            </p:nvCxnSpPr>
            <p:spPr>
              <a:xfrm rot="10800000" flipH="1" flipV="1">
                <a:off x="5142328" y="3960441"/>
                <a:ext cx="2245" cy="296181"/>
              </a:xfrm>
              <a:prstGeom prst="bentConnector3">
                <a:avLst>
                  <a:gd name="adj1" fmla="val -6788419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26823A38-C00B-9357-7A20-4B21CF47CA7C}"/>
                </a:ext>
              </a:extLst>
            </p:cNvPr>
            <p:cNvSpPr/>
            <p:nvPr/>
          </p:nvSpPr>
          <p:spPr>
            <a:xfrm>
              <a:off x="5553074" y="4638881"/>
              <a:ext cx="5934562" cy="1876681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9AF96E5-7043-4605-E6FD-19913973027E}"/>
                </a:ext>
              </a:extLst>
            </p:cNvPr>
            <p:cNvCxnSpPr/>
            <p:nvPr/>
          </p:nvCxnSpPr>
          <p:spPr>
            <a:xfrm flipV="1">
              <a:off x="5717676" y="5661111"/>
              <a:ext cx="0" cy="74200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A4D6F018-1698-E29E-8382-80C827480339}"/>
                </a:ext>
              </a:extLst>
            </p:cNvPr>
            <p:cNvCxnSpPr>
              <a:cxnSpLocks/>
            </p:cNvCxnSpPr>
            <p:nvPr/>
          </p:nvCxnSpPr>
          <p:spPr>
            <a:xfrm>
              <a:off x="5709287" y="6400800"/>
              <a:ext cx="969156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58F23E6-2DFF-CAE2-BF57-6886A8B7DF4F}"/>
                </a:ext>
              </a:extLst>
            </p:cNvPr>
            <p:cNvSpPr txBox="1"/>
            <p:nvPr/>
          </p:nvSpPr>
          <p:spPr>
            <a:xfrm rot="16200000">
              <a:off x="5300125" y="5152157"/>
              <a:ext cx="8226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Dim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A6BF151-703E-5228-6FA1-80E710846B4E}"/>
                </a:ext>
              </a:extLst>
            </p:cNvPr>
            <p:cNvSpPr txBox="1"/>
            <p:nvPr/>
          </p:nvSpPr>
          <p:spPr>
            <a:xfrm>
              <a:off x="6636252" y="6256652"/>
              <a:ext cx="9252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Dim</a:t>
              </a:r>
              <a:endPara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A6F72456-944C-CA48-68B0-7C5D7C9CA0F5}"/>
                </a:ext>
              </a:extLst>
            </p:cNvPr>
            <p:cNvGrpSpPr/>
            <p:nvPr/>
          </p:nvGrpSpPr>
          <p:grpSpPr>
            <a:xfrm>
              <a:off x="5889618" y="4765679"/>
              <a:ext cx="763620" cy="1527764"/>
              <a:chOff x="5889618" y="4769794"/>
              <a:chExt cx="763620" cy="1527764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A3440CB5-F75E-98B1-F3DD-00B8A61D47D1}"/>
                  </a:ext>
                </a:extLst>
              </p:cNvPr>
              <p:cNvGrpSpPr/>
              <p:nvPr/>
            </p:nvGrpSpPr>
            <p:grpSpPr>
              <a:xfrm>
                <a:off x="5889618" y="4810939"/>
                <a:ext cx="504000" cy="504000"/>
                <a:chOff x="5954407" y="4857252"/>
                <a:chExt cx="504000" cy="504000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1950157-02FC-1AB6-965E-0A26586056F6}"/>
                    </a:ext>
                  </a:extLst>
                </p:cNvPr>
                <p:cNvSpPr/>
                <p:nvPr/>
              </p:nvSpPr>
              <p:spPr>
                <a:xfrm>
                  <a:off x="5954407" y="4857252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D54FB087-E572-DD2E-307D-BE77A402401C}"/>
                    </a:ext>
                  </a:extLst>
                </p:cNvPr>
                <p:cNvCxnSpPr>
                  <a:stCxn id="32" idx="1"/>
                  <a:endCxn id="32" idx="3"/>
                </p:cNvCxnSpPr>
                <p:nvPr/>
              </p:nvCxnSpPr>
              <p:spPr>
                <a:xfrm>
                  <a:off x="5954407" y="5109252"/>
                  <a:ext cx="504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E7C98E9-58FA-8EB5-B021-EB6B68A19D60}"/>
                  </a:ext>
                </a:extLst>
              </p:cNvPr>
              <p:cNvSpPr/>
              <p:nvPr/>
            </p:nvSpPr>
            <p:spPr>
              <a:xfrm>
                <a:off x="5897238" y="5520367"/>
                <a:ext cx="756000" cy="756000"/>
              </a:xfrm>
              <a:prstGeom prst="rect">
                <a:avLst/>
              </a:prstGeom>
              <a:solidFill>
                <a:srgbClr val="FF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732B8DD-F840-1C53-8460-04A92BA7ACD0}"/>
                  </a:ext>
                </a:extLst>
              </p:cNvPr>
              <p:cNvSpPr/>
              <p:nvPr/>
            </p:nvSpPr>
            <p:spPr>
              <a:xfrm>
                <a:off x="5897238" y="5520367"/>
                <a:ext cx="504000" cy="504000"/>
              </a:xfrm>
              <a:prstGeom prst="rect">
                <a:avLst/>
              </a:prstGeom>
              <a:solidFill>
                <a:srgbClr val="FF99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865FF6D-0039-84A0-9EA4-8BEF2DDF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618" y="6023827"/>
                <a:ext cx="756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753FA86-C2E9-C256-357B-6B6158EF5FD4}"/>
                  </a:ext>
                </a:extLst>
              </p:cNvPr>
              <p:cNvSpPr txBox="1"/>
              <p:nvPr/>
            </p:nvSpPr>
            <p:spPr>
              <a:xfrm>
                <a:off x="5958888" y="476979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9595F61-EE98-20F8-4641-2650C3D7610E}"/>
                  </a:ext>
                </a:extLst>
              </p:cNvPr>
              <p:cNvSpPr txBox="1"/>
              <p:nvPr/>
            </p:nvSpPr>
            <p:spPr>
              <a:xfrm>
                <a:off x="5963134" y="5027346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70607EC-DF59-5BCA-CFAD-7FBC2125C3CA}"/>
                  </a:ext>
                </a:extLst>
              </p:cNvPr>
              <p:cNvSpPr txBox="1"/>
              <p:nvPr/>
            </p:nvSpPr>
            <p:spPr>
              <a:xfrm>
                <a:off x="6100976" y="5490590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63900B2-435F-A5B7-3232-74FDBA780513}"/>
                  </a:ext>
                </a:extLst>
              </p:cNvPr>
              <p:cNvSpPr txBox="1"/>
              <p:nvPr/>
            </p:nvSpPr>
            <p:spPr>
              <a:xfrm>
                <a:off x="6105222" y="5748142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4ABB729-6740-699A-BB2B-A1B9E4E15128}"/>
                  </a:ext>
                </a:extLst>
              </p:cNvPr>
              <p:cNvSpPr txBox="1"/>
              <p:nvPr/>
            </p:nvSpPr>
            <p:spPr>
              <a:xfrm>
                <a:off x="6112226" y="5989781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5200A1D2-F2CB-3565-AA8B-616DDEE0DE9D}"/>
                  </a:ext>
                </a:extLst>
              </p:cNvPr>
              <p:cNvCxnSpPr/>
              <p:nvPr/>
            </p:nvCxnSpPr>
            <p:spPr>
              <a:xfrm>
                <a:off x="6395113" y="5525446"/>
                <a:ext cx="0" cy="493200"/>
              </a:xfrm>
              <a:prstGeom prst="line">
                <a:avLst/>
              </a:prstGeom>
              <a:ln w="28575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D0EA4035-9391-A982-9AB4-04F3B3F18027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>
                <a:off x="5897238" y="5772367"/>
                <a:ext cx="756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2C052859-4443-FF6A-3ECD-C815638E73A7}"/>
                </a:ext>
              </a:extLst>
            </p:cNvPr>
            <p:cNvGrpSpPr/>
            <p:nvPr/>
          </p:nvGrpSpPr>
          <p:grpSpPr>
            <a:xfrm>
              <a:off x="9141242" y="4801163"/>
              <a:ext cx="892801" cy="1456796"/>
              <a:chOff x="9141242" y="4815255"/>
              <a:chExt cx="892801" cy="1456796"/>
            </a:xfrm>
          </p:grpSpPr>
          <p:sp>
            <p:nvSpPr>
              <p:cNvPr id="311" name="矩形 310">
                <a:extLst>
                  <a:ext uri="{FF2B5EF4-FFF2-40B4-BE49-F238E27FC236}">
                    <a16:creationId xmlns:a16="http://schemas.microsoft.com/office/drawing/2014/main" id="{75F33066-6D43-6350-6F52-BB3CDFBB08AE}"/>
                  </a:ext>
                </a:extLst>
              </p:cNvPr>
              <p:cNvSpPr/>
              <p:nvPr/>
            </p:nvSpPr>
            <p:spPr>
              <a:xfrm>
                <a:off x="9202692" y="5516051"/>
                <a:ext cx="756000" cy="756000"/>
              </a:xfrm>
              <a:prstGeom prst="rect">
                <a:avLst/>
              </a:prstGeom>
              <a:solidFill>
                <a:srgbClr val="FF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3" name="矩形 312">
                <a:extLst>
                  <a:ext uri="{FF2B5EF4-FFF2-40B4-BE49-F238E27FC236}">
                    <a16:creationId xmlns:a16="http://schemas.microsoft.com/office/drawing/2014/main" id="{A92BE90B-4712-330B-25E4-6C2B20A81630}"/>
                  </a:ext>
                </a:extLst>
              </p:cNvPr>
              <p:cNvSpPr/>
              <p:nvPr/>
            </p:nvSpPr>
            <p:spPr>
              <a:xfrm rot="5400000">
                <a:off x="9202692" y="5516051"/>
                <a:ext cx="504000" cy="504000"/>
              </a:xfrm>
              <a:prstGeom prst="rect">
                <a:avLst/>
              </a:prstGeom>
              <a:solidFill>
                <a:srgbClr val="FF99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6" name="直接连接符 315">
                <a:extLst>
                  <a:ext uri="{FF2B5EF4-FFF2-40B4-BE49-F238E27FC236}">
                    <a16:creationId xmlns:a16="http://schemas.microsoft.com/office/drawing/2014/main" id="{5BC390C0-4222-E071-FEF5-22342DC59F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6152" y="5516051"/>
                <a:ext cx="0" cy="75600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08" name="组合 307">
                <a:extLst>
                  <a:ext uri="{FF2B5EF4-FFF2-40B4-BE49-F238E27FC236}">
                    <a16:creationId xmlns:a16="http://schemas.microsoft.com/office/drawing/2014/main" id="{1382B3C3-8392-C029-2ECD-738016498B81}"/>
                  </a:ext>
                </a:extLst>
              </p:cNvPr>
              <p:cNvGrpSpPr/>
              <p:nvPr/>
            </p:nvGrpSpPr>
            <p:grpSpPr>
              <a:xfrm rot="5400000">
                <a:off x="9202152" y="4815255"/>
                <a:ext cx="504000" cy="504000"/>
                <a:chOff x="5954407" y="4857252"/>
                <a:chExt cx="504000" cy="504000"/>
              </a:xfrm>
            </p:grpSpPr>
            <p:sp>
              <p:nvSpPr>
                <p:cNvPr id="309" name="矩形 308">
                  <a:extLst>
                    <a:ext uri="{FF2B5EF4-FFF2-40B4-BE49-F238E27FC236}">
                      <a16:creationId xmlns:a16="http://schemas.microsoft.com/office/drawing/2014/main" id="{D08F12EC-E048-B6B7-8337-DCF22A205FD7}"/>
                    </a:ext>
                  </a:extLst>
                </p:cNvPr>
                <p:cNvSpPr/>
                <p:nvPr/>
              </p:nvSpPr>
              <p:spPr>
                <a:xfrm>
                  <a:off x="5954407" y="4857252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0" name="直接连接符 309">
                  <a:extLst>
                    <a:ext uri="{FF2B5EF4-FFF2-40B4-BE49-F238E27FC236}">
                      <a16:creationId xmlns:a16="http://schemas.microsoft.com/office/drawing/2014/main" id="{86CD053D-E1CD-89EF-A98C-BCEA864FBEE1}"/>
                    </a:ext>
                  </a:extLst>
                </p:cNvPr>
                <p:cNvCxnSpPr>
                  <a:stCxn id="309" idx="1"/>
                  <a:endCxn id="309" idx="3"/>
                </p:cNvCxnSpPr>
                <p:nvPr/>
              </p:nvCxnSpPr>
              <p:spPr>
                <a:xfrm>
                  <a:off x="5954407" y="5109252"/>
                  <a:ext cx="504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BDE712BC-63D1-F56F-14AA-F715222A4F8D}"/>
                  </a:ext>
                </a:extLst>
              </p:cNvPr>
              <p:cNvSpPr txBox="1"/>
              <p:nvPr/>
            </p:nvSpPr>
            <p:spPr>
              <a:xfrm>
                <a:off x="9141242" y="4923578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974AD097-FA1F-5845-AF9C-5B434A0CE7DB}"/>
                  </a:ext>
                </a:extLst>
              </p:cNvPr>
              <p:cNvSpPr txBox="1"/>
              <p:nvPr/>
            </p:nvSpPr>
            <p:spPr>
              <a:xfrm>
                <a:off x="9402090" y="4923510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63D6288F-A0EC-E206-FC78-242D7367EAC7}"/>
                  </a:ext>
                </a:extLst>
              </p:cNvPr>
              <p:cNvSpPr txBox="1"/>
              <p:nvPr/>
            </p:nvSpPr>
            <p:spPr>
              <a:xfrm>
                <a:off x="9149610" y="5736967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0B3FADC8-75A7-62F1-CC89-EE11D3D9D6EB}"/>
                  </a:ext>
                </a:extLst>
              </p:cNvPr>
              <p:cNvSpPr txBox="1"/>
              <p:nvPr/>
            </p:nvSpPr>
            <p:spPr>
              <a:xfrm>
                <a:off x="9410458" y="5736899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49EF8388-5241-357E-AB0F-9A8932518CB9}"/>
                  </a:ext>
                </a:extLst>
              </p:cNvPr>
              <p:cNvSpPr txBox="1"/>
              <p:nvPr/>
            </p:nvSpPr>
            <p:spPr>
              <a:xfrm>
                <a:off x="9660223" y="5748142"/>
                <a:ext cx="37382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95BC7A41-9C3C-8816-D5E3-9BE31A99B2E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451633" y="5771952"/>
                <a:ext cx="0" cy="493200"/>
              </a:xfrm>
              <a:prstGeom prst="line">
                <a:avLst/>
              </a:prstGeom>
              <a:ln w="28575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直接连接符 313">
                <a:extLst>
                  <a:ext uri="{FF2B5EF4-FFF2-40B4-BE49-F238E27FC236}">
                    <a16:creationId xmlns:a16="http://schemas.microsoft.com/office/drawing/2014/main" id="{DC7CF446-593A-85E1-A705-6FAF5B0BC59B}"/>
                  </a:ext>
                </a:extLst>
              </p:cNvPr>
              <p:cNvCxnSpPr>
                <a:cxnSpLocks/>
                <a:stCxn id="313" idx="1"/>
              </p:cNvCxnSpPr>
              <p:nvPr/>
            </p:nvCxnSpPr>
            <p:spPr>
              <a:xfrm>
                <a:off x="9454692" y="5516051"/>
                <a:ext cx="0" cy="75600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66EBF5FD-3671-BCAA-3821-B09E3657B502}"/>
                </a:ext>
              </a:extLst>
            </p:cNvPr>
            <p:cNvGrpSpPr/>
            <p:nvPr/>
          </p:nvGrpSpPr>
          <p:grpSpPr>
            <a:xfrm>
              <a:off x="6973493" y="4765679"/>
              <a:ext cx="763620" cy="1527764"/>
              <a:chOff x="5889618" y="4769794"/>
              <a:chExt cx="763620" cy="1527764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7EE7B395-B14C-A981-527E-18FE0409A122}"/>
                  </a:ext>
                </a:extLst>
              </p:cNvPr>
              <p:cNvGrpSpPr/>
              <p:nvPr/>
            </p:nvGrpSpPr>
            <p:grpSpPr>
              <a:xfrm>
                <a:off x="5889618" y="4810939"/>
                <a:ext cx="504000" cy="504000"/>
                <a:chOff x="5954407" y="4857252"/>
                <a:chExt cx="504000" cy="504000"/>
              </a:xfrm>
            </p:grpSpPr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572E15B7-6DC2-DE90-9041-B9FDAB7C7DD8}"/>
                    </a:ext>
                  </a:extLst>
                </p:cNvPr>
                <p:cNvSpPr/>
                <p:nvPr/>
              </p:nvSpPr>
              <p:spPr>
                <a:xfrm>
                  <a:off x="5954407" y="4857252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6" name="直接连接符 155">
                  <a:extLst>
                    <a:ext uri="{FF2B5EF4-FFF2-40B4-BE49-F238E27FC236}">
                      <a16:creationId xmlns:a16="http://schemas.microsoft.com/office/drawing/2014/main" id="{D2E801DB-8C6E-1395-FE1A-FE1DD42C1117}"/>
                    </a:ext>
                  </a:extLst>
                </p:cNvPr>
                <p:cNvCxnSpPr>
                  <a:stCxn id="155" idx="1"/>
                  <a:endCxn id="155" idx="3"/>
                </p:cNvCxnSpPr>
                <p:nvPr/>
              </p:nvCxnSpPr>
              <p:spPr>
                <a:xfrm>
                  <a:off x="5954407" y="5109252"/>
                  <a:ext cx="504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D8F61199-4C0C-38E8-267E-5DCBB113B926}"/>
                  </a:ext>
                </a:extLst>
              </p:cNvPr>
              <p:cNvSpPr/>
              <p:nvPr/>
            </p:nvSpPr>
            <p:spPr>
              <a:xfrm>
                <a:off x="5897238" y="5520367"/>
                <a:ext cx="756000" cy="756000"/>
              </a:xfrm>
              <a:prstGeom prst="rect">
                <a:avLst/>
              </a:prstGeom>
              <a:solidFill>
                <a:srgbClr val="FF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1C5A04E0-8761-9950-DD6C-000650FC8E52}"/>
                  </a:ext>
                </a:extLst>
              </p:cNvPr>
              <p:cNvSpPr/>
              <p:nvPr/>
            </p:nvSpPr>
            <p:spPr>
              <a:xfrm>
                <a:off x="5897238" y="5520367"/>
                <a:ext cx="504000" cy="504000"/>
              </a:xfrm>
              <a:prstGeom prst="rect">
                <a:avLst/>
              </a:prstGeom>
              <a:solidFill>
                <a:srgbClr val="FF99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5D50A736-78AD-F238-83CE-992F64D7E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618" y="6023827"/>
                <a:ext cx="756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84FBA43-253F-D827-A4BB-349215DABBCE}"/>
                  </a:ext>
                </a:extLst>
              </p:cNvPr>
              <p:cNvSpPr txBox="1"/>
              <p:nvPr/>
            </p:nvSpPr>
            <p:spPr>
              <a:xfrm>
                <a:off x="5958888" y="476979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D2BDFE5E-7169-A855-14ED-3B922F0C6756}"/>
                  </a:ext>
                </a:extLst>
              </p:cNvPr>
              <p:cNvSpPr txBox="1"/>
              <p:nvPr/>
            </p:nvSpPr>
            <p:spPr>
              <a:xfrm>
                <a:off x="5963134" y="5027346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94352D81-388A-6C66-D278-7114B412984E}"/>
                  </a:ext>
                </a:extLst>
              </p:cNvPr>
              <p:cNvSpPr txBox="1"/>
              <p:nvPr/>
            </p:nvSpPr>
            <p:spPr>
              <a:xfrm>
                <a:off x="6100976" y="5490590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513938F5-0D4B-2E07-7799-138E303B2710}"/>
                  </a:ext>
                </a:extLst>
              </p:cNvPr>
              <p:cNvSpPr txBox="1"/>
              <p:nvPr/>
            </p:nvSpPr>
            <p:spPr>
              <a:xfrm>
                <a:off x="6105222" y="5748142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032C6B1F-F0B4-B28B-C3B2-318F22B5ECE3}"/>
                  </a:ext>
                </a:extLst>
              </p:cNvPr>
              <p:cNvSpPr txBox="1"/>
              <p:nvPr/>
            </p:nvSpPr>
            <p:spPr>
              <a:xfrm>
                <a:off x="6112226" y="5989781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1945C3ED-E178-96CB-0AE1-C68D3F100086}"/>
                  </a:ext>
                </a:extLst>
              </p:cNvPr>
              <p:cNvCxnSpPr/>
              <p:nvPr/>
            </p:nvCxnSpPr>
            <p:spPr>
              <a:xfrm>
                <a:off x="6395113" y="5525446"/>
                <a:ext cx="0" cy="493200"/>
              </a:xfrm>
              <a:prstGeom prst="line">
                <a:avLst/>
              </a:prstGeom>
              <a:ln w="28575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0A3EDB57-76C3-D9B4-76DD-3DC82C577536}"/>
                  </a:ext>
                </a:extLst>
              </p:cNvPr>
              <p:cNvCxnSpPr>
                <a:cxnSpLocks/>
                <a:stCxn id="146" idx="1"/>
              </p:cNvCxnSpPr>
              <p:nvPr/>
            </p:nvCxnSpPr>
            <p:spPr>
              <a:xfrm>
                <a:off x="5897238" y="5772367"/>
                <a:ext cx="756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组合 156">
              <a:extLst>
                <a:ext uri="{FF2B5EF4-FFF2-40B4-BE49-F238E27FC236}">
                  <a16:creationId xmlns:a16="http://schemas.microsoft.com/office/drawing/2014/main" id="{FD96DEA5-7278-65F0-626F-FCA5E2FDCD95}"/>
                </a:ext>
              </a:extLst>
            </p:cNvPr>
            <p:cNvGrpSpPr/>
            <p:nvPr/>
          </p:nvGrpSpPr>
          <p:grpSpPr>
            <a:xfrm>
              <a:off x="8057368" y="4765679"/>
              <a:ext cx="763620" cy="1527764"/>
              <a:chOff x="5889618" y="4769794"/>
              <a:chExt cx="763620" cy="1527764"/>
            </a:xfrm>
          </p:grpSpPr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AFD833BA-81CB-2BE9-F301-8336B953356C}"/>
                  </a:ext>
                </a:extLst>
              </p:cNvPr>
              <p:cNvGrpSpPr/>
              <p:nvPr/>
            </p:nvGrpSpPr>
            <p:grpSpPr>
              <a:xfrm>
                <a:off x="5889618" y="4810939"/>
                <a:ext cx="504000" cy="504000"/>
                <a:chOff x="5954407" y="4857252"/>
                <a:chExt cx="504000" cy="504000"/>
              </a:xfrm>
            </p:grpSpPr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DA69A489-C65D-871E-EC3F-CA3E1352C6CA}"/>
                    </a:ext>
                  </a:extLst>
                </p:cNvPr>
                <p:cNvSpPr/>
                <p:nvPr/>
              </p:nvSpPr>
              <p:spPr>
                <a:xfrm>
                  <a:off x="5954407" y="4857252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B706C81B-695E-42A6-3413-8A60784F0697}"/>
                    </a:ext>
                  </a:extLst>
                </p:cNvPr>
                <p:cNvCxnSpPr>
                  <a:stCxn id="181" idx="1"/>
                  <a:endCxn id="181" idx="3"/>
                </p:cNvCxnSpPr>
                <p:nvPr/>
              </p:nvCxnSpPr>
              <p:spPr>
                <a:xfrm>
                  <a:off x="5954407" y="5109252"/>
                  <a:ext cx="504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012D874C-0D89-D7AC-0812-BF3872ED68BA}"/>
                  </a:ext>
                </a:extLst>
              </p:cNvPr>
              <p:cNvSpPr/>
              <p:nvPr/>
            </p:nvSpPr>
            <p:spPr>
              <a:xfrm>
                <a:off x="5897238" y="5520367"/>
                <a:ext cx="756000" cy="756000"/>
              </a:xfrm>
              <a:prstGeom prst="rect">
                <a:avLst/>
              </a:prstGeom>
              <a:solidFill>
                <a:srgbClr val="FF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4A1D58BB-2CA1-AD11-3AC1-5D6DE5DD4274}"/>
                  </a:ext>
                </a:extLst>
              </p:cNvPr>
              <p:cNvSpPr/>
              <p:nvPr/>
            </p:nvSpPr>
            <p:spPr>
              <a:xfrm>
                <a:off x="5897238" y="5520367"/>
                <a:ext cx="504000" cy="504000"/>
              </a:xfrm>
              <a:prstGeom prst="rect">
                <a:avLst/>
              </a:prstGeom>
              <a:solidFill>
                <a:srgbClr val="FF99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5" name="直接连接符 164">
                <a:extLst>
                  <a:ext uri="{FF2B5EF4-FFF2-40B4-BE49-F238E27FC236}">
                    <a16:creationId xmlns:a16="http://schemas.microsoft.com/office/drawing/2014/main" id="{376DDC35-6B93-535B-B75C-5EC7E6CC84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618" y="6023827"/>
                <a:ext cx="756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3122AA32-A6FE-0B2D-AA92-2DBBB53E464C}"/>
                  </a:ext>
                </a:extLst>
              </p:cNvPr>
              <p:cNvSpPr txBox="1"/>
              <p:nvPr/>
            </p:nvSpPr>
            <p:spPr>
              <a:xfrm>
                <a:off x="5958888" y="476979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C245FC8C-3FEB-ED20-3A21-9E1762A9DB3E}"/>
                  </a:ext>
                </a:extLst>
              </p:cNvPr>
              <p:cNvSpPr txBox="1"/>
              <p:nvPr/>
            </p:nvSpPr>
            <p:spPr>
              <a:xfrm>
                <a:off x="5963134" y="5027346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5" name="文本框 174">
                <a:extLst>
                  <a:ext uri="{FF2B5EF4-FFF2-40B4-BE49-F238E27FC236}">
                    <a16:creationId xmlns:a16="http://schemas.microsoft.com/office/drawing/2014/main" id="{65BE2272-928B-339D-70A5-3ACB361EC06F}"/>
                  </a:ext>
                </a:extLst>
              </p:cNvPr>
              <p:cNvSpPr txBox="1"/>
              <p:nvPr/>
            </p:nvSpPr>
            <p:spPr>
              <a:xfrm>
                <a:off x="6100976" y="5490590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E6DFB4F0-5D30-CC9A-447B-6CEF2A542609}"/>
                  </a:ext>
                </a:extLst>
              </p:cNvPr>
              <p:cNvSpPr txBox="1"/>
              <p:nvPr/>
            </p:nvSpPr>
            <p:spPr>
              <a:xfrm>
                <a:off x="6105222" y="5748142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D53F58C7-EA68-D26A-7486-8CCC4F54ADB4}"/>
                  </a:ext>
                </a:extLst>
              </p:cNvPr>
              <p:cNvSpPr txBox="1"/>
              <p:nvPr/>
            </p:nvSpPr>
            <p:spPr>
              <a:xfrm>
                <a:off x="6112226" y="5989781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79" name="直接连接符 178">
                <a:extLst>
                  <a:ext uri="{FF2B5EF4-FFF2-40B4-BE49-F238E27FC236}">
                    <a16:creationId xmlns:a16="http://schemas.microsoft.com/office/drawing/2014/main" id="{8330D8B3-9BFB-4867-682B-8A8F83F313E1}"/>
                  </a:ext>
                </a:extLst>
              </p:cNvPr>
              <p:cNvCxnSpPr/>
              <p:nvPr/>
            </p:nvCxnSpPr>
            <p:spPr>
              <a:xfrm>
                <a:off x="6395113" y="5525446"/>
                <a:ext cx="0" cy="493200"/>
              </a:xfrm>
              <a:prstGeom prst="line">
                <a:avLst/>
              </a:prstGeom>
              <a:ln w="28575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>
                <a:extLst>
                  <a:ext uri="{FF2B5EF4-FFF2-40B4-BE49-F238E27FC236}">
                    <a16:creationId xmlns:a16="http://schemas.microsoft.com/office/drawing/2014/main" id="{05416CC7-6274-3C3D-F6AE-149D5A961CE3}"/>
                  </a:ext>
                </a:extLst>
              </p:cNvPr>
              <p:cNvCxnSpPr>
                <a:cxnSpLocks/>
                <a:stCxn id="164" idx="1"/>
              </p:cNvCxnSpPr>
              <p:nvPr/>
            </p:nvCxnSpPr>
            <p:spPr>
              <a:xfrm>
                <a:off x="5897238" y="5772367"/>
                <a:ext cx="756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EF007196-7DD2-7C03-A959-7EA08F4D2698}"/>
                </a:ext>
              </a:extLst>
            </p:cNvPr>
            <p:cNvSpPr txBox="1"/>
            <p:nvPr/>
          </p:nvSpPr>
          <p:spPr>
            <a:xfrm>
              <a:off x="6360163" y="4887820"/>
              <a:ext cx="344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EB165B6F-56CC-8965-1379-CFF9A144177C}"/>
                </a:ext>
              </a:extLst>
            </p:cNvPr>
            <p:cNvSpPr txBox="1"/>
            <p:nvPr/>
          </p:nvSpPr>
          <p:spPr>
            <a:xfrm>
              <a:off x="7471827" y="4887820"/>
              <a:ext cx="344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3" name="文本框 212">
              <a:extLst>
                <a:ext uri="{FF2B5EF4-FFF2-40B4-BE49-F238E27FC236}">
                  <a16:creationId xmlns:a16="http://schemas.microsoft.com/office/drawing/2014/main" id="{E0138DD8-E320-2A3A-AEA6-A60D83F6F192}"/>
                </a:ext>
              </a:extLst>
            </p:cNvPr>
            <p:cNvSpPr txBox="1"/>
            <p:nvPr/>
          </p:nvSpPr>
          <p:spPr>
            <a:xfrm>
              <a:off x="8583491" y="4887820"/>
              <a:ext cx="344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4" name="文本框 213">
              <a:extLst>
                <a:ext uri="{FF2B5EF4-FFF2-40B4-BE49-F238E27FC236}">
                  <a16:creationId xmlns:a16="http://schemas.microsoft.com/office/drawing/2014/main" id="{90AC497B-4BA0-6534-B073-DA58F801DECC}"/>
                </a:ext>
              </a:extLst>
            </p:cNvPr>
            <p:cNvSpPr txBox="1"/>
            <p:nvPr/>
          </p:nvSpPr>
          <p:spPr>
            <a:xfrm>
              <a:off x="9695154" y="4887820"/>
              <a:ext cx="344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6" name="Picture 2" descr="Output image">
              <a:extLst>
                <a:ext uri="{FF2B5EF4-FFF2-40B4-BE49-F238E27FC236}">
                  <a16:creationId xmlns:a16="http://schemas.microsoft.com/office/drawing/2014/main" id="{70E3B5B5-136F-771A-EE30-632BE0548F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0673" y="4333455"/>
              <a:ext cx="1704314" cy="20880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318FF3F9-B204-F520-7FE6-48DF8EED1DCA}"/>
                </a:ext>
              </a:extLst>
            </p:cNvPr>
            <p:cNvSpPr txBox="1"/>
            <p:nvPr/>
          </p:nvSpPr>
          <p:spPr>
            <a:xfrm>
              <a:off x="10047790" y="4907170"/>
              <a:ext cx="135381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Initialization of new head and old heads’ new component</a:t>
              </a:r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9" name="矩形 218">
            <a:extLst>
              <a:ext uri="{FF2B5EF4-FFF2-40B4-BE49-F238E27FC236}">
                <a16:creationId xmlns:a16="http://schemas.microsoft.com/office/drawing/2014/main" id="{A1A2547E-8B1A-9347-70F6-0A7B273897B2}"/>
              </a:ext>
            </a:extLst>
          </p:cNvPr>
          <p:cNvSpPr/>
          <p:nvPr/>
        </p:nvSpPr>
        <p:spPr>
          <a:xfrm>
            <a:off x="6656828" y="481605"/>
            <a:ext cx="4860000" cy="4724412"/>
          </a:xfrm>
          <a:prstGeom prst="rect">
            <a:avLst/>
          </a:prstGeom>
          <a:noFill/>
          <a:ln w="19050">
            <a:solidFill>
              <a:srgbClr val="FF99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F97E5481-E7B1-608A-266B-AAA7CCF75C33}"/>
              </a:ext>
            </a:extLst>
          </p:cNvPr>
          <p:cNvSpPr/>
          <p:nvPr/>
        </p:nvSpPr>
        <p:spPr>
          <a:xfrm>
            <a:off x="6669332" y="5351470"/>
            <a:ext cx="4817334" cy="1439391"/>
          </a:xfrm>
          <a:prstGeom prst="rect">
            <a:avLst/>
          </a:prstGeom>
          <a:noFill/>
          <a:ln w="19050">
            <a:solidFill>
              <a:srgbClr val="1296DB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009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F24D2D0A-71CD-95B7-6B01-5462BD5D451A}"/>
              </a:ext>
            </a:extLst>
          </p:cNvPr>
          <p:cNvGrpSpPr/>
          <p:nvPr/>
        </p:nvGrpSpPr>
        <p:grpSpPr>
          <a:xfrm>
            <a:off x="-653920" y="829889"/>
            <a:ext cx="1800000" cy="1800000"/>
            <a:chOff x="4268099" y="1475061"/>
            <a:chExt cx="2182557" cy="2182557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901CAD2-DA80-87C4-3886-39579B2D4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099" y="1475061"/>
              <a:ext cx="2182557" cy="2182557"/>
            </a:xfrm>
            <a:prstGeom prst="rect">
              <a:avLst/>
            </a:prstGeom>
          </p:spPr>
        </p:pic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F08EF3E4-4AD5-80C4-52ED-3773588D2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903" y="1904865"/>
              <a:ext cx="1322947" cy="1322947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AC42D05D-B7CD-E0BD-472F-1D09107D2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0756" y="2337718"/>
              <a:ext cx="457240" cy="45724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DFB1B66-7388-62AD-7928-FE967A9BDEE1}"/>
              </a:ext>
            </a:extLst>
          </p:cNvPr>
          <p:cNvGrpSpPr/>
          <p:nvPr/>
        </p:nvGrpSpPr>
        <p:grpSpPr>
          <a:xfrm>
            <a:off x="-881192" y="1040219"/>
            <a:ext cx="1800000" cy="1800000"/>
            <a:chOff x="4268099" y="1475061"/>
            <a:chExt cx="2182557" cy="2182557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691CECD-8B59-774C-513F-461AB9CFB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099" y="1475061"/>
              <a:ext cx="2182557" cy="2182557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6220D088-67A2-5CC1-E3B7-FF6BA30D4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903" y="1904865"/>
              <a:ext cx="1322947" cy="1322947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CC77427D-EE80-CC3C-4FAD-2A3361640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0756" y="2337718"/>
              <a:ext cx="457240" cy="457240"/>
            </a:xfrm>
            <a:prstGeom prst="rect">
              <a:avLst/>
            </a:prstGeom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0C2B5F1-465C-4EA0-F35F-A149FA6DF6E6}"/>
              </a:ext>
            </a:extLst>
          </p:cNvPr>
          <p:cNvGrpSpPr/>
          <p:nvPr/>
        </p:nvGrpSpPr>
        <p:grpSpPr>
          <a:xfrm>
            <a:off x="-1108464" y="1250549"/>
            <a:ext cx="1800000" cy="1800000"/>
            <a:chOff x="4268099" y="1475061"/>
            <a:chExt cx="2182557" cy="218255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C99C040A-C0D0-D329-5400-E221F0DD5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099" y="1475061"/>
              <a:ext cx="2182557" cy="2182557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CC8853C3-EB59-ABF4-517B-ABDFCB1F8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903" y="1904865"/>
              <a:ext cx="1322947" cy="1322947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6263C228-C3FB-2F80-A6F5-30BF88936A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0756" y="2337718"/>
              <a:ext cx="457240" cy="457240"/>
            </a:xfrm>
            <a:prstGeom prst="rect">
              <a:avLst/>
            </a:prstGeom>
          </p:spPr>
        </p:pic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AC3D463-1F94-49B8-63A0-333A2C649F36}"/>
              </a:ext>
            </a:extLst>
          </p:cNvPr>
          <p:cNvGrpSpPr/>
          <p:nvPr/>
        </p:nvGrpSpPr>
        <p:grpSpPr>
          <a:xfrm>
            <a:off x="-1335736" y="1460879"/>
            <a:ext cx="1800000" cy="1800000"/>
            <a:chOff x="4268099" y="1475061"/>
            <a:chExt cx="2182557" cy="2182557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0D59E052-92D0-218E-E96E-7820BEE54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099" y="1475061"/>
              <a:ext cx="2182557" cy="2182557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9B20429F-78DE-2239-1799-6F29EB931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903" y="1904865"/>
              <a:ext cx="1322947" cy="1322947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9781F793-984E-56A7-886C-768D73560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0756" y="2347984"/>
              <a:ext cx="457240" cy="457240"/>
            </a:xfrm>
            <a:prstGeom prst="rect">
              <a:avLst/>
            </a:prstGeom>
          </p:spPr>
        </p:pic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3F8FA69-F6BD-95AC-6FCF-F8250D1DEED2}"/>
              </a:ext>
            </a:extLst>
          </p:cNvPr>
          <p:cNvGrpSpPr/>
          <p:nvPr/>
        </p:nvGrpSpPr>
        <p:grpSpPr>
          <a:xfrm>
            <a:off x="-654084" y="3551181"/>
            <a:ext cx="1800000" cy="1800000"/>
            <a:chOff x="4268099" y="1475061"/>
            <a:chExt cx="2182557" cy="2182557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5D285FD3-EA88-CFC0-5638-F8F3EC42E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099" y="1475061"/>
              <a:ext cx="2182557" cy="2182557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89348466-F74E-F383-8748-62933F097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903" y="1904865"/>
              <a:ext cx="1322947" cy="1322947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4763D948-4672-D64C-7760-20F44BE5A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0756" y="2337718"/>
              <a:ext cx="457240" cy="457240"/>
            </a:xfrm>
            <a:prstGeom prst="rect">
              <a:avLst/>
            </a:prstGeom>
          </p:spPr>
        </p:pic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6AAF6DF9-8AD1-AF72-9D5C-C612D1C7BAC6}"/>
              </a:ext>
            </a:extLst>
          </p:cNvPr>
          <p:cNvGrpSpPr/>
          <p:nvPr/>
        </p:nvGrpSpPr>
        <p:grpSpPr>
          <a:xfrm>
            <a:off x="-881356" y="3761511"/>
            <a:ext cx="1800000" cy="1800000"/>
            <a:chOff x="4268099" y="1475061"/>
            <a:chExt cx="2182557" cy="2182557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AA5D389D-DE45-30F5-4F6F-D8A961F1D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099" y="1475061"/>
              <a:ext cx="2182557" cy="2182557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A9D0AE89-78AF-6BAC-22C2-B1247747D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903" y="1904865"/>
              <a:ext cx="1322947" cy="1322947"/>
            </a:xfrm>
            <a:prstGeom prst="rect">
              <a:avLst/>
            </a:prstGeom>
          </p:spPr>
        </p:pic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02D512F4-98DB-5F2D-39F3-67F6E3608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0756" y="2337718"/>
              <a:ext cx="457240" cy="457240"/>
            </a:xfrm>
            <a:prstGeom prst="rect">
              <a:avLst/>
            </a:prstGeom>
          </p:spPr>
        </p:pic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E6F2D58-11D9-EAAA-BCD2-92EEF14E5511}"/>
              </a:ext>
            </a:extLst>
          </p:cNvPr>
          <p:cNvGrpSpPr/>
          <p:nvPr/>
        </p:nvGrpSpPr>
        <p:grpSpPr>
          <a:xfrm>
            <a:off x="-1108628" y="3971841"/>
            <a:ext cx="1800000" cy="1800000"/>
            <a:chOff x="4268099" y="1475061"/>
            <a:chExt cx="2182557" cy="2182557"/>
          </a:xfrm>
        </p:grpSpPr>
        <p:pic>
          <p:nvPicPr>
            <p:cNvPr id="49" name="图片 48">
              <a:extLst>
                <a:ext uri="{FF2B5EF4-FFF2-40B4-BE49-F238E27FC236}">
                  <a16:creationId xmlns:a16="http://schemas.microsoft.com/office/drawing/2014/main" id="{30684C50-417B-9CDA-5990-5D44C2B4C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099" y="1475061"/>
              <a:ext cx="2182557" cy="2182557"/>
            </a:xfrm>
            <a:prstGeom prst="rect">
              <a:avLst/>
            </a:prstGeom>
          </p:spPr>
        </p:pic>
        <p:pic>
          <p:nvPicPr>
            <p:cNvPr id="50" name="图片 49">
              <a:extLst>
                <a:ext uri="{FF2B5EF4-FFF2-40B4-BE49-F238E27FC236}">
                  <a16:creationId xmlns:a16="http://schemas.microsoft.com/office/drawing/2014/main" id="{333C61DC-0E26-2B7D-6BCB-BFEAFC243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903" y="1904865"/>
              <a:ext cx="1322947" cy="1322947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B254052-5D25-04A9-3633-1F76D6F99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0756" y="2337718"/>
              <a:ext cx="457240" cy="457240"/>
            </a:xfrm>
            <a:prstGeom prst="rect">
              <a:avLst/>
            </a:prstGeom>
          </p:spPr>
        </p:pic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E527912-097A-44E7-9D94-E7EA2ED16C4E}"/>
              </a:ext>
            </a:extLst>
          </p:cNvPr>
          <p:cNvGrpSpPr/>
          <p:nvPr/>
        </p:nvGrpSpPr>
        <p:grpSpPr>
          <a:xfrm>
            <a:off x="-1335900" y="4182171"/>
            <a:ext cx="1800000" cy="1800000"/>
            <a:chOff x="4268099" y="1475061"/>
            <a:chExt cx="2182557" cy="2182557"/>
          </a:xfrm>
        </p:grpSpPr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E412B3B2-F2A0-7C3A-4C5D-26B6DA544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68099" y="1475061"/>
              <a:ext cx="2182557" cy="2182557"/>
            </a:xfrm>
            <a:prstGeom prst="rect">
              <a:avLst/>
            </a:prstGeom>
          </p:spPr>
        </p:pic>
        <p:pic>
          <p:nvPicPr>
            <p:cNvPr id="54" name="图片 53">
              <a:extLst>
                <a:ext uri="{FF2B5EF4-FFF2-40B4-BE49-F238E27FC236}">
                  <a16:creationId xmlns:a16="http://schemas.microsoft.com/office/drawing/2014/main" id="{663D331A-ED3D-5DE7-5308-34117206A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7903" y="1904865"/>
              <a:ext cx="1322947" cy="1322947"/>
            </a:xfrm>
            <a:prstGeom prst="rect">
              <a:avLst/>
            </a:prstGeom>
          </p:spPr>
        </p:pic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8237AB96-2AF0-FA99-332A-E6DED1020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30756" y="2337718"/>
              <a:ext cx="457240" cy="457240"/>
            </a:xfrm>
            <a:prstGeom prst="rect">
              <a:avLst/>
            </a:prstGeom>
          </p:spPr>
        </p:pic>
      </p:grpSp>
      <p:graphicFrame>
        <p:nvGraphicFramePr>
          <p:cNvPr id="56" name="表格 55">
            <a:extLst>
              <a:ext uri="{FF2B5EF4-FFF2-40B4-BE49-F238E27FC236}">
                <a16:creationId xmlns:a16="http://schemas.microsoft.com/office/drawing/2014/main" id="{50220C49-6A31-EF50-B3C5-49A0BEFF26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358474"/>
              </p:ext>
            </p:extLst>
          </p:nvPr>
        </p:nvGraphicFramePr>
        <p:xfrm>
          <a:off x="1516464" y="1182314"/>
          <a:ext cx="9360000" cy="7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0414615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089342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325686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866661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635407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404174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322340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48555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91264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8783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630388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276766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63574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44163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781988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76034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672967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675747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760052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921229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910439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229091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96634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768806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96025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111543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572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11703"/>
                  </a:ext>
                </a:extLst>
              </a:tr>
            </a:tbl>
          </a:graphicData>
        </a:graphic>
      </p:graphicFrame>
      <p:sp>
        <p:nvSpPr>
          <p:cNvPr id="63" name="文本框 62">
            <a:extLst>
              <a:ext uri="{FF2B5EF4-FFF2-40B4-BE49-F238E27FC236}">
                <a16:creationId xmlns:a16="http://schemas.microsoft.com/office/drawing/2014/main" id="{6AAC2F90-E5BD-062C-0540-9F36C64A11DD}"/>
              </a:ext>
            </a:extLst>
          </p:cNvPr>
          <p:cNvSpPr txBox="1"/>
          <p:nvPr/>
        </p:nvSpPr>
        <p:spPr>
          <a:xfrm>
            <a:off x="10497609" y="117452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…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2D7D3BE-88BB-3588-81F7-CAB0ED9F0BD7}"/>
              </a:ext>
            </a:extLst>
          </p:cNvPr>
          <p:cNvSpPr txBox="1"/>
          <p:nvPr/>
        </p:nvSpPr>
        <p:spPr>
          <a:xfrm>
            <a:off x="10506075" y="15301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…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BFD5A46C-6272-9717-BC5F-78BEB72E24AF}"/>
              </a:ext>
            </a:extLst>
          </p:cNvPr>
          <p:cNvCxnSpPr>
            <a:cxnSpLocks/>
          </p:cNvCxnSpPr>
          <p:nvPr/>
        </p:nvCxnSpPr>
        <p:spPr>
          <a:xfrm>
            <a:off x="3317875" y="1066001"/>
            <a:ext cx="0" cy="82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7E3DACF7-EEFE-27D1-87FA-D87686502BC8}"/>
              </a:ext>
            </a:extLst>
          </p:cNvPr>
          <p:cNvCxnSpPr>
            <a:cxnSpLocks/>
          </p:cNvCxnSpPr>
          <p:nvPr/>
        </p:nvCxnSpPr>
        <p:spPr>
          <a:xfrm>
            <a:off x="5104342" y="1066001"/>
            <a:ext cx="0" cy="82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DDBA4B87-F419-2C55-106F-F619B2EB5036}"/>
              </a:ext>
            </a:extLst>
          </p:cNvPr>
          <p:cNvCxnSpPr>
            <a:cxnSpLocks/>
          </p:cNvCxnSpPr>
          <p:nvPr/>
        </p:nvCxnSpPr>
        <p:spPr>
          <a:xfrm>
            <a:off x="6916209" y="1066001"/>
            <a:ext cx="0" cy="82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A3037EA1-DBEE-749F-4033-1EF3BF482CB1}"/>
              </a:ext>
            </a:extLst>
          </p:cNvPr>
          <p:cNvCxnSpPr>
            <a:cxnSpLocks/>
          </p:cNvCxnSpPr>
          <p:nvPr/>
        </p:nvCxnSpPr>
        <p:spPr>
          <a:xfrm>
            <a:off x="8711143" y="1066001"/>
            <a:ext cx="0" cy="82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EAC108AE-2D16-9339-A0F4-EB67729AE37D}"/>
              </a:ext>
            </a:extLst>
          </p:cNvPr>
          <p:cNvCxnSpPr>
            <a:cxnSpLocks/>
          </p:cNvCxnSpPr>
          <p:nvPr/>
        </p:nvCxnSpPr>
        <p:spPr>
          <a:xfrm>
            <a:off x="10506079" y="1066001"/>
            <a:ext cx="0" cy="82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B291DA39-A0F8-852B-50F0-A20FFEFEDEB6}"/>
              </a:ext>
            </a:extLst>
          </p:cNvPr>
          <p:cNvSpPr txBox="1"/>
          <p:nvPr/>
        </p:nvSpPr>
        <p:spPr>
          <a:xfrm>
            <a:off x="2059315" y="8100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第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1</a:t>
            </a:r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行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8E6E9DF-860C-DDFD-B9D6-DD1CD8905D19}"/>
              </a:ext>
            </a:extLst>
          </p:cNvPr>
          <p:cNvSpPr txBox="1"/>
          <p:nvPr/>
        </p:nvSpPr>
        <p:spPr>
          <a:xfrm>
            <a:off x="3851825" y="8100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第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</a:t>
            </a:r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行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E90C0FA2-DECB-02A2-7CFB-6C8DB6F29899}"/>
              </a:ext>
            </a:extLst>
          </p:cNvPr>
          <p:cNvSpPr txBox="1"/>
          <p:nvPr/>
        </p:nvSpPr>
        <p:spPr>
          <a:xfrm>
            <a:off x="5644335" y="8100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第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3</a:t>
            </a:r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行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9F57CDF-A10B-69D6-BA08-B707FF6D3586}"/>
              </a:ext>
            </a:extLst>
          </p:cNvPr>
          <p:cNvSpPr txBox="1"/>
          <p:nvPr/>
        </p:nvSpPr>
        <p:spPr>
          <a:xfrm>
            <a:off x="7436845" y="8100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第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4</a:t>
            </a:r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行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6E30BF5-909C-3874-914D-4330DE5DD13B}"/>
              </a:ext>
            </a:extLst>
          </p:cNvPr>
          <p:cNvSpPr txBox="1"/>
          <p:nvPr/>
        </p:nvSpPr>
        <p:spPr>
          <a:xfrm>
            <a:off x="9229356" y="8100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第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5</a:t>
            </a:r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行</a:t>
            </a:r>
          </a:p>
        </p:txBody>
      </p:sp>
      <p:sp>
        <p:nvSpPr>
          <p:cNvPr id="76" name="右大括号 75">
            <a:extLst>
              <a:ext uri="{FF2B5EF4-FFF2-40B4-BE49-F238E27FC236}">
                <a16:creationId xmlns:a16="http://schemas.microsoft.com/office/drawing/2014/main" id="{10FD33A8-1257-808E-A997-FF72D70E37DB}"/>
              </a:ext>
            </a:extLst>
          </p:cNvPr>
          <p:cNvSpPr/>
          <p:nvPr/>
        </p:nvSpPr>
        <p:spPr>
          <a:xfrm>
            <a:off x="1159398" y="846799"/>
            <a:ext cx="316836" cy="4438588"/>
          </a:xfrm>
          <a:prstGeom prst="rightBrace">
            <a:avLst>
              <a:gd name="adj1" fmla="val 69747"/>
              <a:gd name="adj2" fmla="val 15831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A4B7372F-2DC3-9D30-A7B2-DA3FC24D3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386149"/>
              </p:ext>
            </p:extLst>
          </p:nvPr>
        </p:nvGraphicFramePr>
        <p:xfrm>
          <a:off x="1507998" y="2550317"/>
          <a:ext cx="9360000" cy="7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0414615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089342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325686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866661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635407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404174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322340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48555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91264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8783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630388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276766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63574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44163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781988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76034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672967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675747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760052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921229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910439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229091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96634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768806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96025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111543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572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11703"/>
                  </a:ext>
                </a:extLst>
              </a:tr>
            </a:tbl>
          </a:graphicData>
        </a:graphic>
      </p:graphicFrame>
      <p:sp>
        <p:nvSpPr>
          <p:cNvPr id="78" name="文本框 77">
            <a:extLst>
              <a:ext uri="{FF2B5EF4-FFF2-40B4-BE49-F238E27FC236}">
                <a16:creationId xmlns:a16="http://schemas.microsoft.com/office/drawing/2014/main" id="{B1D859CD-EFD6-B13A-F240-23197D1DF4CD}"/>
              </a:ext>
            </a:extLst>
          </p:cNvPr>
          <p:cNvSpPr txBox="1"/>
          <p:nvPr/>
        </p:nvSpPr>
        <p:spPr>
          <a:xfrm>
            <a:off x="10489143" y="254252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…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81FEF545-12E7-DE2F-3FDF-1245F7CF253A}"/>
              </a:ext>
            </a:extLst>
          </p:cNvPr>
          <p:cNvSpPr txBox="1"/>
          <p:nvPr/>
        </p:nvSpPr>
        <p:spPr>
          <a:xfrm>
            <a:off x="10497609" y="2898126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…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F45B3DF1-563F-509D-59CC-D5AE17161566}"/>
              </a:ext>
            </a:extLst>
          </p:cNvPr>
          <p:cNvCxnSpPr>
            <a:cxnSpLocks/>
          </p:cNvCxnSpPr>
          <p:nvPr/>
        </p:nvCxnSpPr>
        <p:spPr>
          <a:xfrm>
            <a:off x="3309409" y="2538652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0314B4CD-FB79-2669-B7D1-41AC80FA84C0}"/>
              </a:ext>
            </a:extLst>
          </p:cNvPr>
          <p:cNvCxnSpPr>
            <a:cxnSpLocks/>
          </p:cNvCxnSpPr>
          <p:nvPr/>
        </p:nvCxnSpPr>
        <p:spPr>
          <a:xfrm>
            <a:off x="5095876" y="2538652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1822F80C-88FA-8F33-CDCA-80AE73CBCD8F}"/>
              </a:ext>
            </a:extLst>
          </p:cNvPr>
          <p:cNvCxnSpPr>
            <a:cxnSpLocks/>
          </p:cNvCxnSpPr>
          <p:nvPr/>
        </p:nvCxnSpPr>
        <p:spPr>
          <a:xfrm>
            <a:off x="6907743" y="2538652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B0EA6549-4F28-C1C4-DB06-537B7F9E0795}"/>
              </a:ext>
            </a:extLst>
          </p:cNvPr>
          <p:cNvCxnSpPr>
            <a:cxnSpLocks/>
          </p:cNvCxnSpPr>
          <p:nvPr/>
        </p:nvCxnSpPr>
        <p:spPr>
          <a:xfrm>
            <a:off x="8702677" y="2538652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71C2206F-7473-F930-C23F-8AA085B091FC}"/>
              </a:ext>
            </a:extLst>
          </p:cNvPr>
          <p:cNvCxnSpPr>
            <a:cxnSpLocks/>
          </p:cNvCxnSpPr>
          <p:nvPr/>
        </p:nvCxnSpPr>
        <p:spPr>
          <a:xfrm>
            <a:off x="10497613" y="2538652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连接符: 曲线 90">
            <a:extLst>
              <a:ext uri="{FF2B5EF4-FFF2-40B4-BE49-F238E27FC236}">
                <a16:creationId xmlns:a16="http://schemas.microsoft.com/office/drawing/2014/main" id="{99018D8A-3838-D702-034E-A07D9803F04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06078" y="1991156"/>
            <a:ext cx="8466" cy="468000"/>
          </a:xfrm>
          <a:prstGeom prst="curvedConnector3">
            <a:avLst>
              <a:gd name="adj1" fmla="val 280021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8123A0F8-3F93-4403-FE02-A6BE14131072}"/>
              </a:ext>
            </a:extLst>
          </p:cNvPr>
          <p:cNvSpPr txBox="1"/>
          <p:nvPr/>
        </p:nvSpPr>
        <p:spPr>
          <a:xfrm>
            <a:off x="1714500" y="2052565"/>
            <a:ext cx="825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按照重参数化过程的参数叠加次数排序，相同叠加次数内部按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OBS</a:t>
            </a:r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量化误差排序</a:t>
            </a:r>
          </a:p>
        </p:txBody>
      </p:sp>
      <p:graphicFrame>
        <p:nvGraphicFramePr>
          <p:cNvPr id="94" name="表格 93">
            <a:extLst>
              <a:ext uri="{FF2B5EF4-FFF2-40B4-BE49-F238E27FC236}">
                <a16:creationId xmlns:a16="http://schemas.microsoft.com/office/drawing/2014/main" id="{25F9EB16-67E6-59C1-6BC2-4F01A0A86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251813"/>
              </p:ext>
            </p:extLst>
          </p:nvPr>
        </p:nvGraphicFramePr>
        <p:xfrm>
          <a:off x="1516464" y="3894990"/>
          <a:ext cx="9360000" cy="7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0414615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089342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325686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866661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635407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404174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322340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48555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91264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8783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630388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276766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63574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44163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781988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76034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672967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675747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760052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921229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910439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229091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96634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768806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96025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111543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572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11703"/>
                  </a:ext>
                </a:extLst>
              </a:tr>
            </a:tbl>
          </a:graphicData>
        </a:graphic>
      </p:graphicFrame>
      <p:sp>
        <p:nvSpPr>
          <p:cNvPr id="95" name="文本框 94">
            <a:extLst>
              <a:ext uri="{FF2B5EF4-FFF2-40B4-BE49-F238E27FC236}">
                <a16:creationId xmlns:a16="http://schemas.microsoft.com/office/drawing/2014/main" id="{D7B3FFF0-3A01-7F5A-E274-E61F3E9ED6B9}"/>
              </a:ext>
            </a:extLst>
          </p:cNvPr>
          <p:cNvSpPr txBox="1"/>
          <p:nvPr/>
        </p:nvSpPr>
        <p:spPr>
          <a:xfrm>
            <a:off x="10488084" y="3878327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…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FDD7046D-7D0E-F505-1C60-713E5B22D96B}"/>
              </a:ext>
            </a:extLst>
          </p:cNvPr>
          <p:cNvSpPr txBox="1"/>
          <p:nvPr/>
        </p:nvSpPr>
        <p:spPr>
          <a:xfrm>
            <a:off x="10496550" y="423393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…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9C195C68-AF97-1A6E-78F7-7765420752DB}"/>
              </a:ext>
            </a:extLst>
          </p:cNvPr>
          <p:cNvCxnSpPr>
            <a:cxnSpLocks/>
          </p:cNvCxnSpPr>
          <p:nvPr/>
        </p:nvCxnSpPr>
        <p:spPr>
          <a:xfrm>
            <a:off x="3317875" y="3883325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7389E2A1-A5BC-8F0F-DBF8-6EC53C156AC4}"/>
              </a:ext>
            </a:extLst>
          </p:cNvPr>
          <p:cNvCxnSpPr>
            <a:cxnSpLocks/>
          </p:cNvCxnSpPr>
          <p:nvPr/>
        </p:nvCxnSpPr>
        <p:spPr>
          <a:xfrm>
            <a:off x="5104342" y="3883325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E49BA674-FB4D-642A-40D9-A4477A95030A}"/>
              </a:ext>
            </a:extLst>
          </p:cNvPr>
          <p:cNvCxnSpPr>
            <a:cxnSpLocks/>
          </p:cNvCxnSpPr>
          <p:nvPr/>
        </p:nvCxnSpPr>
        <p:spPr>
          <a:xfrm>
            <a:off x="6916209" y="3883325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D57AA67B-761B-C680-2CD4-F94A223AC7BD}"/>
              </a:ext>
            </a:extLst>
          </p:cNvPr>
          <p:cNvCxnSpPr>
            <a:cxnSpLocks/>
          </p:cNvCxnSpPr>
          <p:nvPr/>
        </p:nvCxnSpPr>
        <p:spPr>
          <a:xfrm>
            <a:off x="8711143" y="3883325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57EA3862-3255-4ABE-4DE7-D09ACE182E9A}"/>
              </a:ext>
            </a:extLst>
          </p:cNvPr>
          <p:cNvCxnSpPr>
            <a:cxnSpLocks/>
          </p:cNvCxnSpPr>
          <p:nvPr/>
        </p:nvCxnSpPr>
        <p:spPr>
          <a:xfrm>
            <a:off x="10506079" y="3883325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连接符: 曲线 101">
            <a:extLst>
              <a:ext uri="{FF2B5EF4-FFF2-40B4-BE49-F238E27FC236}">
                <a16:creationId xmlns:a16="http://schemas.microsoft.com/office/drawing/2014/main" id="{4453EEDE-A432-B17F-AE19-6179815B0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14544" y="3335829"/>
            <a:ext cx="8466" cy="468000"/>
          </a:xfrm>
          <a:prstGeom prst="curvedConnector3">
            <a:avLst>
              <a:gd name="adj1" fmla="val 280021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47C79AE-CDC2-ABC3-B9FA-DF2652E0789D}"/>
              </a:ext>
            </a:extLst>
          </p:cNvPr>
          <p:cNvSpPr txBox="1"/>
          <p:nvPr/>
        </p:nvSpPr>
        <p:spPr>
          <a:xfrm>
            <a:off x="1722966" y="33972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量化</a:t>
            </a:r>
          </a:p>
        </p:txBody>
      </p:sp>
      <p:graphicFrame>
        <p:nvGraphicFramePr>
          <p:cNvPr id="104" name="表格 103">
            <a:extLst>
              <a:ext uri="{FF2B5EF4-FFF2-40B4-BE49-F238E27FC236}">
                <a16:creationId xmlns:a16="http://schemas.microsoft.com/office/drawing/2014/main" id="{67236544-8FFB-2C36-14FC-C825CA7CD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785644"/>
              </p:ext>
            </p:extLst>
          </p:nvPr>
        </p:nvGraphicFramePr>
        <p:xfrm>
          <a:off x="1507998" y="5235668"/>
          <a:ext cx="9360000" cy="72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0414615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6089342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3256860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866661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86354077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04041745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3223401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31485557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91264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2878300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6303888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2767660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8635742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441637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47819880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14760349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16729673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6757472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77600524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39212296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69104396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72290912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75966345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47688068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9602543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21115437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45721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80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311703"/>
                  </a:ext>
                </a:extLst>
              </a:tr>
            </a:tbl>
          </a:graphicData>
        </a:graphic>
      </p:graphicFrame>
      <p:sp>
        <p:nvSpPr>
          <p:cNvPr id="105" name="文本框 104">
            <a:extLst>
              <a:ext uri="{FF2B5EF4-FFF2-40B4-BE49-F238E27FC236}">
                <a16:creationId xmlns:a16="http://schemas.microsoft.com/office/drawing/2014/main" id="{EAC66F42-ECDB-79B4-0C11-2D405712F703}"/>
              </a:ext>
            </a:extLst>
          </p:cNvPr>
          <p:cNvSpPr txBox="1"/>
          <p:nvPr/>
        </p:nvSpPr>
        <p:spPr>
          <a:xfrm>
            <a:off x="10479618" y="5219005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…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4270DAC8-7A78-D61E-4A5A-730AF429B9B1}"/>
              </a:ext>
            </a:extLst>
          </p:cNvPr>
          <p:cNvSpPr txBox="1"/>
          <p:nvPr/>
        </p:nvSpPr>
        <p:spPr>
          <a:xfrm>
            <a:off x="10488084" y="5574608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…</a:t>
            </a:r>
            <a:endParaRPr lang="zh-CN" altLang="en-US" sz="2000" b="1">
              <a:solidFill>
                <a:schemeClr val="bg1"/>
              </a:solidFill>
            </a:endParaRP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8777F9F-AF06-1AB9-3D20-6711B911A5DC}"/>
              </a:ext>
            </a:extLst>
          </p:cNvPr>
          <p:cNvCxnSpPr>
            <a:cxnSpLocks/>
          </p:cNvCxnSpPr>
          <p:nvPr/>
        </p:nvCxnSpPr>
        <p:spPr>
          <a:xfrm>
            <a:off x="3309409" y="5224003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D58636A0-E109-8799-5B10-82B07227129C}"/>
              </a:ext>
            </a:extLst>
          </p:cNvPr>
          <p:cNvCxnSpPr>
            <a:cxnSpLocks/>
          </p:cNvCxnSpPr>
          <p:nvPr/>
        </p:nvCxnSpPr>
        <p:spPr>
          <a:xfrm>
            <a:off x="5095876" y="5224003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50EC6321-E526-E336-BF05-5DCB69FE3D75}"/>
              </a:ext>
            </a:extLst>
          </p:cNvPr>
          <p:cNvCxnSpPr>
            <a:cxnSpLocks/>
          </p:cNvCxnSpPr>
          <p:nvPr/>
        </p:nvCxnSpPr>
        <p:spPr>
          <a:xfrm>
            <a:off x="6907743" y="5224003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8C293416-A053-94DC-425D-A954CE86DEE1}"/>
              </a:ext>
            </a:extLst>
          </p:cNvPr>
          <p:cNvCxnSpPr>
            <a:cxnSpLocks/>
          </p:cNvCxnSpPr>
          <p:nvPr/>
        </p:nvCxnSpPr>
        <p:spPr>
          <a:xfrm>
            <a:off x="8702677" y="5224003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>
            <a:extLst>
              <a:ext uri="{FF2B5EF4-FFF2-40B4-BE49-F238E27FC236}">
                <a16:creationId xmlns:a16="http://schemas.microsoft.com/office/drawing/2014/main" id="{B8DE5DD7-D5AE-ABA1-3E81-5D01E5A72FAD}"/>
              </a:ext>
            </a:extLst>
          </p:cNvPr>
          <p:cNvCxnSpPr>
            <a:cxnSpLocks/>
          </p:cNvCxnSpPr>
          <p:nvPr/>
        </p:nvCxnSpPr>
        <p:spPr>
          <a:xfrm>
            <a:off x="10497613" y="5224003"/>
            <a:ext cx="0" cy="720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连接符: 曲线 111">
            <a:extLst>
              <a:ext uri="{FF2B5EF4-FFF2-40B4-BE49-F238E27FC236}">
                <a16:creationId xmlns:a16="http://schemas.microsoft.com/office/drawing/2014/main" id="{BB3DCC6F-9ACF-5789-9CCB-95C5281EEE7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06078" y="4676507"/>
            <a:ext cx="8466" cy="468000"/>
          </a:xfrm>
          <a:prstGeom prst="curvedConnector3">
            <a:avLst>
              <a:gd name="adj1" fmla="val 280021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AC7F2E82-B5BD-EE76-126C-7887F876B28A}"/>
              </a:ext>
            </a:extLst>
          </p:cNvPr>
          <p:cNvSpPr txBox="1"/>
          <p:nvPr/>
        </p:nvSpPr>
        <p:spPr>
          <a:xfrm>
            <a:off x="1714500" y="47379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归位</a:t>
            </a:r>
          </a:p>
        </p:txBody>
      </p:sp>
    </p:spTree>
    <p:extLst>
      <p:ext uri="{BB962C8B-B14F-4D97-AF65-F5344CB8AC3E}">
        <p14:creationId xmlns:p14="http://schemas.microsoft.com/office/powerpoint/2010/main" val="3653973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F731DEE-BAFF-4E65-2459-3ADB58DFF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545"/>
            <a:ext cx="12192000" cy="527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326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3281D266-0C4B-13D3-3CB4-D2372DE33B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32" y="342582"/>
            <a:ext cx="3969385" cy="1619885"/>
          </a:xfrm>
          <a:prstGeom prst="rect">
            <a:avLst/>
          </a:prstGeom>
          <a:noFill/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24DD2AF5-2AC1-1E44-22DD-4936581E327F}"/>
              </a:ext>
            </a:extLst>
          </p:cNvPr>
          <p:cNvGrpSpPr/>
          <p:nvPr/>
        </p:nvGrpSpPr>
        <p:grpSpPr>
          <a:xfrm>
            <a:off x="1075655" y="2687576"/>
            <a:ext cx="5071272" cy="2130394"/>
            <a:chOff x="1075655" y="2687576"/>
            <a:chExt cx="5071272" cy="213039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35C8F151-CFD7-A0AC-9EDD-6C9B58975400}"/>
                </a:ext>
              </a:extLst>
            </p:cNvPr>
            <p:cNvSpPr txBox="1"/>
            <p:nvPr/>
          </p:nvSpPr>
          <p:spPr>
            <a:xfrm>
              <a:off x="1082869" y="2867025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FP32</a:t>
              </a:r>
              <a:endParaRPr lang="zh-CN" altLang="en-US" sz="2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CB64182-E13E-A0F6-6FD2-BF329B0DDF08}"/>
                </a:ext>
              </a:extLst>
            </p:cNvPr>
            <p:cNvSpPr txBox="1"/>
            <p:nvPr/>
          </p:nvSpPr>
          <p:spPr>
            <a:xfrm>
              <a:off x="1075655" y="4171693"/>
              <a:ext cx="7409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INT8</a:t>
              </a:r>
              <a:endParaRPr lang="zh-CN" altLang="en-US" sz="200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05CAB840-594C-4594-4237-ACF4544523D8}"/>
                </a:ext>
              </a:extLst>
            </p:cNvPr>
            <p:cNvSpPr/>
            <p:nvPr/>
          </p:nvSpPr>
          <p:spPr>
            <a:xfrm>
              <a:off x="1207984" y="3400326"/>
              <a:ext cx="476250" cy="63817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F209AC5C-77DF-56EE-71BE-B61B64E01BD7}"/>
                </a:ext>
              </a:extLst>
            </p:cNvPr>
            <p:cNvCxnSpPr>
              <a:cxnSpLocks/>
            </p:cNvCxnSpPr>
            <p:nvPr/>
          </p:nvCxnSpPr>
          <p:spPr>
            <a:xfrm>
              <a:off x="2057400" y="3064700"/>
              <a:ext cx="3724275" cy="0"/>
            </a:xfrm>
            <a:prstGeom prst="straightConnector1">
              <a:avLst/>
            </a:prstGeom>
            <a:ln w="38100">
              <a:prstDash val="sysDot"/>
              <a:headEnd type="triangle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9F28A9AE-BDA7-32C0-0436-1842FC3B2589}"/>
                </a:ext>
              </a:extLst>
            </p:cNvPr>
            <p:cNvCxnSpPr>
              <a:cxnSpLocks/>
            </p:cNvCxnSpPr>
            <p:nvPr/>
          </p:nvCxnSpPr>
          <p:spPr>
            <a:xfrm>
              <a:off x="2057400" y="4371747"/>
              <a:ext cx="3724275" cy="0"/>
            </a:xfrm>
            <a:prstGeom prst="straightConnector1">
              <a:avLst/>
            </a:prstGeom>
            <a:ln w="381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1ED3A175-BBDC-57E1-E090-524720CA20BA}"/>
                </a:ext>
              </a:extLst>
            </p:cNvPr>
            <p:cNvCxnSpPr>
              <a:cxnSpLocks/>
            </p:cNvCxnSpPr>
            <p:nvPr/>
          </p:nvCxnSpPr>
          <p:spPr>
            <a:xfrm>
              <a:off x="2790825" y="3064700"/>
              <a:ext cx="2181225" cy="0"/>
            </a:xfrm>
            <a:prstGeom prst="straightConnector1">
              <a:avLst/>
            </a:prstGeom>
            <a:ln w="76200"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乘号 13">
              <a:extLst>
                <a:ext uri="{FF2B5EF4-FFF2-40B4-BE49-F238E27FC236}">
                  <a16:creationId xmlns:a16="http://schemas.microsoft.com/office/drawing/2014/main" id="{FB0B3610-D239-E87D-BB62-45606A934F8B}"/>
                </a:ext>
              </a:extLst>
            </p:cNvPr>
            <p:cNvSpPr/>
            <p:nvPr/>
          </p:nvSpPr>
          <p:spPr>
            <a:xfrm>
              <a:off x="2652708" y="2907542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乘号 14">
              <a:extLst>
                <a:ext uri="{FF2B5EF4-FFF2-40B4-BE49-F238E27FC236}">
                  <a16:creationId xmlns:a16="http://schemas.microsoft.com/office/drawing/2014/main" id="{292B960B-E3D0-5F2E-0571-E2F4B1569BD5}"/>
                </a:ext>
              </a:extLst>
            </p:cNvPr>
            <p:cNvSpPr/>
            <p:nvPr/>
          </p:nvSpPr>
          <p:spPr>
            <a:xfrm>
              <a:off x="4810125" y="2907542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乘号 15">
              <a:extLst>
                <a:ext uri="{FF2B5EF4-FFF2-40B4-BE49-F238E27FC236}">
                  <a16:creationId xmlns:a16="http://schemas.microsoft.com/office/drawing/2014/main" id="{7EAC9862-8625-67A6-8104-A3D6FE7232EA}"/>
                </a:ext>
              </a:extLst>
            </p:cNvPr>
            <p:cNvSpPr/>
            <p:nvPr/>
          </p:nvSpPr>
          <p:spPr>
            <a:xfrm>
              <a:off x="2952725" y="2907542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乘号 16">
              <a:extLst>
                <a:ext uri="{FF2B5EF4-FFF2-40B4-BE49-F238E27FC236}">
                  <a16:creationId xmlns:a16="http://schemas.microsoft.com/office/drawing/2014/main" id="{7DA6B019-C4D8-1167-D4EF-064EEAB4C92B}"/>
                </a:ext>
              </a:extLst>
            </p:cNvPr>
            <p:cNvSpPr/>
            <p:nvPr/>
          </p:nvSpPr>
          <p:spPr>
            <a:xfrm>
              <a:off x="3372001" y="2907542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乘号 17">
              <a:extLst>
                <a:ext uri="{FF2B5EF4-FFF2-40B4-BE49-F238E27FC236}">
                  <a16:creationId xmlns:a16="http://schemas.microsoft.com/office/drawing/2014/main" id="{3EF6C1BC-0F24-9961-CEE3-D8A8F722E0BD}"/>
                </a:ext>
              </a:extLst>
            </p:cNvPr>
            <p:cNvSpPr/>
            <p:nvPr/>
          </p:nvSpPr>
          <p:spPr>
            <a:xfrm>
              <a:off x="3762215" y="2907542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乘号 18">
              <a:extLst>
                <a:ext uri="{FF2B5EF4-FFF2-40B4-BE49-F238E27FC236}">
                  <a16:creationId xmlns:a16="http://schemas.microsoft.com/office/drawing/2014/main" id="{85974866-E8FD-AE32-B46D-BDFA3D4718DF}"/>
                </a:ext>
              </a:extLst>
            </p:cNvPr>
            <p:cNvSpPr/>
            <p:nvPr/>
          </p:nvSpPr>
          <p:spPr>
            <a:xfrm>
              <a:off x="4495808" y="2907542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乘号 19">
              <a:extLst>
                <a:ext uri="{FF2B5EF4-FFF2-40B4-BE49-F238E27FC236}">
                  <a16:creationId xmlns:a16="http://schemas.microsoft.com/office/drawing/2014/main" id="{D6EE69C2-C8F3-1A00-B9B1-F80FEB33DFD7}"/>
                </a:ext>
              </a:extLst>
            </p:cNvPr>
            <p:cNvSpPr/>
            <p:nvPr/>
          </p:nvSpPr>
          <p:spPr>
            <a:xfrm>
              <a:off x="1900241" y="4214589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乘号 20">
              <a:extLst>
                <a:ext uri="{FF2B5EF4-FFF2-40B4-BE49-F238E27FC236}">
                  <a16:creationId xmlns:a16="http://schemas.microsoft.com/office/drawing/2014/main" id="{85F530CB-4D3A-E25D-0048-B91DB811D52A}"/>
                </a:ext>
              </a:extLst>
            </p:cNvPr>
            <p:cNvSpPr/>
            <p:nvPr/>
          </p:nvSpPr>
          <p:spPr>
            <a:xfrm>
              <a:off x="5619750" y="4214589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乘号 21">
              <a:extLst>
                <a:ext uri="{FF2B5EF4-FFF2-40B4-BE49-F238E27FC236}">
                  <a16:creationId xmlns:a16="http://schemas.microsoft.com/office/drawing/2014/main" id="{CF5BB583-9846-22D8-D9C5-AE1014A24AA1}"/>
                </a:ext>
              </a:extLst>
            </p:cNvPr>
            <p:cNvSpPr/>
            <p:nvPr/>
          </p:nvSpPr>
          <p:spPr>
            <a:xfrm>
              <a:off x="2357425" y="4214589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乘号 22">
              <a:extLst>
                <a:ext uri="{FF2B5EF4-FFF2-40B4-BE49-F238E27FC236}">
                  <a16:creationId xmlns:a16="http://schemas.microsoft.com/office/drawing/2014/main" id="{FFCE798A-8676-BF74-D129-FBE36735352E}"/>
                </a:ext>
              </a:extLst>
            </p:cNvPr>
            <p:cNvSpPr/>
            <p:nvPr/>
          </p:nvSpPr>
          <p:spPr>
            <a:xfrm>
              <a:off x="2967025" y="4214589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乘号 23">
              <a:extLst>
                <a:ext uri="{FF2B5EF4-FFF2-40B4-BE49-F238E27FC236}">
                  <a16:creationId xmlns:a16="http://schemas.microsoft.com/office/drawing/2014/main" id="{2ADB26B2-366C-1C79-DA1A-38BDF7A440DB}"/>
                </a:ext>
              </a:extLst>
            </p:cNvPr>
            <p:cNvSpPr/>
            <p:nvPr/>
          </p:nvSpPr>
          <p:spPr>
            <a:xfrm>
              <a:off x="3669479" y="4214589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乘号 24">
              <a:extLst>
                <a:ext uri="{FF2B5EF4-FFF2-40B4-BE49-F238E27FC236}">
                  <a16:creationId xmlns:a16="http://schemas.microsoft.com/office/drawing/2014/main" id="{0606D4AA-5A4F-F1D0-88BA-2E04AFADFC98}"/>
                </a:ext>
              </a:extLst>
            </p:cNvPr>
            <p:cNvSpPr/>
            <p:nvPr/>
          </p:nvSpPr>
          <p:spPr>
            <a:xfrm>
              <a:off x="5132801" y="4214589"/>
              <a:ext cx="314317" cy="314317"/>
            </a:xfrm>
            <a:prstGeom prst="mathMultiply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4B2F4CF6-3493-5E7C-49DA-DBD49BB3CF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57399" y="3165428"/>
              <a:ext cx="747701" cy="108653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DE770507-78C7-74D4-FE1A-D4291EBA4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09841" y="3165428"/>
              <a:ext cx="600042" cy="110559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1D676DE8-F17C-2412-ED01-606D2C3479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9118" y="3165428"/>
              <a:ext cx="410041" cy="110559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D0BB6BC7-BC15-051A-359B-5140FDD58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20747" y="3165428"/>
              <a:ext cx="96549" cy="110559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CACD2FDD-3206-E841-3D07-81A93F531C93}"/>
                </a:ext>
              </a:extLst>
            </p:cNvPr>
            <p:cNvCxnSpPr>
              <a:cxnSpLocks/>
            </p:cNvCxnSpPr>
            <p:nvPr/>
          </p:nvCxnSpPr>
          <p:spPr>
            <a:xfrm>
              <a:off x="4652966" y="3165428"/>
              <a:ext cx="636993" cy="110559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2CCEDD7C-125D-305B-4B64-72F7B14F88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7283" y="3164728"/>
              <a:ext cx="823627" cy="1102934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026383E0-04C8-EC84-B590-C1393616E37E}"/>
                </a:ext>
              </a:extLst>
            </p:cNvPr>
            <p:cNvSpPr txBox="1"/>
            <p:nvPr/>
          </p:nvSpPr>
          <p:spPr>
            <a:xfrm>
              <a:off x="1768894" y="4479416"/>
              <a:ext cx="5613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-128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9A1DF9E5-C36C-23C0-C3B2-D416E9F698FE}"/>
                </a:ext>
              </a:extLst>
            </p:cNvPr>
            <p:cNvSpPr txBox="1"/>
            <p:nvPr/>
          </p:nvSpPr>
          <p:spPr>
            <a:xfrm>
              <a:off x="5530686" y="4479416"/>
              <a:ext cx="4924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127</a:t>
              </a:r>
              <a:endParaRPr lang="zh-CN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0F8BDD0-C79D-FE3A-7960-E007139734E0}"/>
                </a:ext>
              </a:extLst>
            </p:cNvPr>
            <p:cNvSpPr txBox="1"/>
            <p:nvPr/>
          </p:nvSpPr>
          <p:spPr>
            <a:xfrm>
              <a:off x="1648548" y="2687576"/>
              <a:ext cx="989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-3.4×10</a:t>
              </a:r>
              <a:r>
                <a:rPr lang="en-US" altLang="zh-CN" sz="1600" baseline="30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38</a:t>
              </a:r>
              <a:endParaRPr lang="zh-CN" altLang="en-US" sz="1600" baseline="30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8C9992DB-2423-C7F2-3446-3E4449913BBB}"/>
                </a:ext>
              </a:extLst>
            </p:cNvPr>
            <p:cNvSpPr txBox="1"/>
            <p:nvPr/>
          </p:nvSpPr>
          <p:spPr>
            <a:xfrm>
              <a:off x="5226482" y="2687576"/>
              <a:ext cx="9204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3.4×10</a:t>
              </a:r>
              <a:r>
                <a:rPr lang="en-US" altLang="zh-CN" sz="1600" baseline="30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38</a:t>
              </a:r>
              <a:endParaRPr lang="zh-CN" altLang="en-US" sz="1600" baseline="30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E4E9775E-1BA6-A4F7-4CE9-2103C521FA93}"/>
                </a:ext>
              </a:extLst>
            </p:cNvPr>
            <p:cNvSpPr txBox="1"/>
            <p:nvPr/>
          </p:nvSpPr>
          <p:spPr>
            <a:xfrm>
              <a:off x="2552466" y="2687576"/>
              <a:ext cx="5052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</a:t>
              </a:r>
              <a:endParaRPr lang="zh-CN" altLang="en-US" sz="1600" baseline="30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F686CD2D-533F-E89A-380E-292965708B25}"/>
                </a:ext>
              </a:extLst>
            </p:cNvPr>
            <p:cNvSpPr txBox="1"/>
            <p:nvPr/>
          </p:nvSpPr>
          <p:spPr>
            <a:xfrm>
              <a:off x="4697819" y="2687576"/>
              <a:ext cx="5389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max</a:t>
              </a:r>
              <a:endParaRPr lang="zh-CN" altLang="en-US" sz="1600" baseline="30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361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4DCCF-7184-9945-9210-3A425E6A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文本框 162">
            <a:extLst>
              <a:ext uri="{FF2B5EF4-FFF2-40B4-BE49-F238E27FC236}">
                <a16:creationId xmlns:a16="http://schemas.microsoft.com/office/drawing/2014/main" id="{B09C5F57-CF57-4A1A-7B0C-1790511F828F}"/>
              </a:ext>
            </a:extLst>
          </p:cNvPr>
          <p:cNvSpPr txBox="1"/>
          <p:nvPr/>
        </p:nvSpPr>
        <p:spPr>
          <a:xfrm>
            <a:off x="31817" y="0"/>
            <a:ext cx="36753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Transformer 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增长过程</a:t>
            </a:r>
            <a:endParaRPr lang="zh-CN" altLang="en-US" sz="2400"/>
          </a:p>
        </p:txBody>
      </p: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015D3A0F-D054-E248-29FA-4D014B284EFA}"/>
              </a:ext>
            </a:extLst>
          </p:cNvPr>
          <p:cNvGrpSpPr/>
          <p:nvPr/>
        </p:nvGrpSpPr>
        <p:grpSpPr>
          <a:xfrm>
            <a:off x="6656828" y="481605"/>
            <a:ext cx="4860000" cy="6292851"/>
            <a:chOff x="558422" y="195155"/>
            <a:chExt cx="4860000" cy="6292851"/>
          </a:xfrm>
        </p:grpSpPr>
        <p:pic>
          <p:nvPicPr>
            <p:cNvPr id="262" name="图片 261" descr="图示&#10;&#10;描述已自动生成">
              <a:extLst>
                <a:ext uri="{FF2B5EF4-FFF2-40B4-BE49-F238E27FC236}">
                  <a16:creationId xmlns:a16="http://schemas.microsoft.com/office/drawing/2014/main" id="{0A981CFF-1DFB-DE61-98C6-0CFF19AEB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422" y="195155"/>
              <a:ext cx="4860000" cy="4724412"/>
            </a:xfrm>
            <a:prstGeom prst="rect">
              <a:avLst/>
            </a:prstGeom>
          </p:spPr>
        </p:pic>
        <p:pic>
          <p:nvPicPr>
            <p:cNvPr id="260" name="图片 259" descr="图片包含 图示&#10;&#10;描述已自动生成">
              <a:extLst>
                <a:ext uri="{FF2B5EF4-FFF2-40B4-BE49-F238E27FC236}">
                  <a16:creationId xmlns:a16="http://schemas.microsoft.com/office/drawing/2014/main" id="{7E735DFC-5868-2DB4-AD2D-60FFE764D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43" t="81976" r="24813" b="1226"/>
            <a:stretch/>
          </p:blipFill>
          <p:spPr>
            <a:xfrm>
              <a:off x="1449986" y="5016059"/>
              <a:ext cx="2999826" cy="1471947"/>
            </a:xfrm>
            <a:prstGeom prst="rect">
              <a:avLst/>
            </a:prstGeom>
          </p:spPr>
        </p:pic>
      </p:grpSp>
      <p:sp>
        <p:nvSpPr>
          <p:cNvPr id="161" name="箭头: V 形 160">
            <a:extLst>
              <a:ext uri="{FF2B5EF4-FFF2-40B4-BE49-F238E27FC236}">
                <a16:creationId xmlns:a16="http://schemas.microsoft.com/office/drawing/2014/main" id="{B2224667-51C2-9735-E49F-3221424A8326}"/>
              </a:ext>
            </a:extLst>
          </p:cNvPr>
          <p:cNvSpPr/>
          <p:nvPr/>
        </p:nvSpPr>
        <p:spPr>
          <a:xfrm>
            <a:off x="728848" y="844966"/>
            <a:ext cx="5577525" cy="3209448"/>
          </a:xfrm>
          <a:prstGeom prst="chevron">
            <a:avLst>
              <a:gd name="adj" fmla="val 42028"/>
            </a:avLst>
          </a:prstGeom>
          <a:solidFill>
            <a:srgbClr val="ED7D31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66FB86B-F9DB-8AF8-2522-5F852FEFCA0E}"/>
              </a:ext>
            </a:extLst>
          </p:cNvPr>
          <p:cNvSpPr/>
          <p:nvPr/>
        </p:nvSpPr>
        <p:spPr>
          <a:xfrm>
            <a:off x="581024" y="494808"/>
            <a:ext cx="5934562" cy="4292609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89DD801C-5E86-7FB2-00D2-27AAEEECC34F}"/>
              </a:ext>
            </a:extLst>
          </p:cNvPr>
          <p:cNvSpPr/>
          <p:nvPr/>
        </p:nvSpPr>
        <p:spPr>
          <a:xfrm>
            <a:off x="982357" y="686854"/>
            <a:ext cx="1184130" cy="3763298"/>
          </a:xfrm>
          <a:prstGeom prst="downArrow">
            <a:avLst>
              <a:gd name="adj1" fmla="val 50000"/>
              <a:gd name="adj2" fmla="val 16787"/>
            </a:avLst>
          </a:prstGeom>
          <a:solidFill>
            <a:srgbClr val="DEEBF6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FBDCD0-8936-20F0-F5D8-B4B2961A7BEA}"/>
              </a:ext>
            </a:extLst>
          </p:cNvPr>
          <p:cNvSpPr txBox="1"/>
          <p:nvPr/>
        </p:nvSpPr>
        <p:spPr>
          <a:xfrm>
            <a:off x="1238433" y="4881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D26D15-4585-EC23-82AE-E72D9B6B5AF4}"/>
              </a:ext>
            </a:extLst>
          </p:cNvPr>
          <p:cNvSpPr txBox="1"/>
          <p:nvPr/>
        </p:nvSpPr>
        <p:spPr>
          <a:xfrm>
            <a:off x="1015881" y="44098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初始模型</a:t>
            </a:r>
          </a:p>
        </p:txBody>
      </p:sp>
      <p:sp>
        <p:nvSpPr>
          <p:cNvPr id="86" name="箭头: 下 85">
            <a:extLst>
              <a:ext uri="{FF2B5EF4-FFF2-40B4-BE49-F238E27FC236}">
                <a16:creationId xmlns:a16="http://schemas.microsoft.com/office/drawing/2014/main" id="{662B52E8-7568-691A-B828-F36815F75A23}"/>
              </a:ext>
            </a:extLst>
          </p:cNvPr>
          <p:cNvSpPr/>
          <p:nvPr/>
        </p:nvSpPr>
        <p:spPr>
          <a:xfrm>
            <a:off x="2908344" y="686854"/>
            <a:ext cx="1184130" cy="3763298"/>
          </a:xfrm>
          <a:prstGeom prst="downArrow">
            <a:avLst>
              <a:gd name="adj1" fmla="val 50000"/>
              <a:gd name="adj2" fmla="val 16787"/>
            </a:avLst>
          </a:prstGeom>
          <a:solidFill>
            <a:srgbClr val="DEEBF6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: 圆角 86">
            <a:extLst>
              <a:ext uri="{FF2B5EF4-FFF2-40B4-BE49-F238E27FC236}">
                <a16:creationId xmlns:a16="http://schemas.microsoft.com/office/drawing/2014/main" id="{B23573EE-6A73-58C9-D658-5281BDD63E56}"/>
              </a:ext>
            </a:extLst>
          </p:cNvPr>
          <p:cNvSpPr/>
          <p:nvPr/>
        </p:nvSpPr>
        <p:spPr>
          <a:xfrm>
            <a:off x="2654835" y="863835"/>
            <a:ext cx="1691149" cy="152515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93FCFE21-7DC6-32AB-0427-0BA7DB3A3902}"/>
              </a:ext>
            </a:extLst>
          </p:cNvPr>
          <p:cNvSpPr txBox="1"/>
          <p:nvPr/>
        </p:nvSpPr>
        <p:spPr>
          <a:xfrm>
            <a:off x="2941868" y="44098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深度增长</a:t>
            </a:r>
          </a:p>
        </p:txBody>
      </p: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5E3EACF-DA96-DADE-597D-5C7D418E57A7}"/>
              </a:ext>
            </a:extLst>
          </p:cNvPr>
          <p:cNvGrpSpPr/>
          <p:nvPr/>
        </p:nvGrpSpPr>
        <p:grpSpPr>
          <a:xfrm>
            <a:off x="3166664" y="1124002"/>
            <a:ext cx="667491" cy="1124345"/>
            <a:chOff x="-171895" y="1309980"/>
            <a:chExt cx="667491" cy="1124345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F677B9FB-E52A-ECF5-45A6-D16699BC98C1}"/>
                </a:ext>
              </a:extLst>
            </p:cNvPr>
            <p:cNvSpPr/>
            <p:nvPr/>
          </p:nvSpPr>
          <p:spPr>
            <a:xfrm>
              <a:off x="-169650" y="1667674"/>
              <a:ext cx="663663" cy="1649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F3AD9FA9-820B-6148-037B-0F6BA4F29E44}"/>
                </a:ext>
              </a:extLst>
            </p:cNvPr>
            <p:cNvSpPr/>
            <p:nvPr/>
          </p:nvSpPr>
          <p:spPr>
            <a:xfrm>
              <a:off x="-169315" y="1309980"/>
              <a:ext cx="280820" cy="288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4C91ED9F-8799-D4AC-02E6-838FE1A91C78}"/>
                </a:ext>
              </a:extLst>
            </p:cNvPr>
            <p:cNvSpPr/>
            <p:nvPr/>
          </p:nvSpPr>
          <p:spPr>
            <a:xfrm>
              <a:off x="213193" y="1309980"/>
              <a:ext cx="280820" cy="288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55E7459C-B236-C839-7320-5181C87D3004}"/>
                </a:ext>
              </a:extLst>
            </p:cNvPr>
            <p:cNvSpPr/>
            <p:nvPr/>
          </p:nvSpPr>
          <p:spPr>
            <a:xfrm>
              <a:off x="-169650" y="2269352"/>
              <a:ext cx="663663" cy="1649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395B67A-EFBD-64FA-82D5-FAEBE3CB5F9B}"/>
                </a:ext>
              </a:extLst>
            </p:cNvPr>
            <p:cNvSpPr/>
            <p:nvPr/>
          </p:nvSpPr>
          <p:spPr>
            <a:xfrm>
              <a:off x="-171895" y="1911658"/>
              <a:ext cx="667491" cy="28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FFN</a:t>
              </a:r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文本框 91">
            <a:extLst>
              <a:ext uri="{FF2B5EF4-FFF2-40B4-BE49-F238E27FC236}">
                <a16:creationId xmlns:a16="http://schemas.microsoft.com/office/drawing/2014/main" id="{D9AEF067-E87A-DFAD-4627-727106302042}"/>
              </a:ext>
            </a:extLst>
          </p:cNvPr>
          <p:cNvSpPr txBox="1"/>
          <p:nvPr/>
        </p:nvSpPr>
        <p:spPr>
          <a:xfrm>
            <a:off x="3590652" y="844966"/>
            <a:ext cx="7103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Layer-1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: 圆角 109">
            <a:extLst>
              <a:ext uri="{FF2B5EF4-FFF2-40B4-BE49-F238E27FC236}">
                <a16:creationId xmlns:a16="http://schemas.microsoft.com/office/drawing/2014/main" id="{356B846E-4624-93A9-B008-A8A2E478FDD2}"/>
              </a:ext>
            </a:extLst>
          </p:cNvPr>
          <p:cNvSpPr/>
          <p:nvPr/>
        </p:nvSpPr>
        <p:spPr>
          <a:xfrm>
            <a:off x="2654835" y="2543843"/>
            <a:ext cx="1691149" cy="152515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F8D475C6-4255-42DB-99C4-0BB841E0711F}"/>
              </a:ext>
            </a:extLst>
          </p:cNvPr>
          <p:cNvGrpSpPr/>
          <p:nvPr/>
        </p:nvGrpSpPr>
        <p:grpSpPr>
          <a:xfrm>
            <a:off x="3166664" y="2804010"/>
            <a:ext cx="667491" cy="1124345"/>
            <a:chOff x="-171895" y="1309980"/>
            <a:chExt cx="667491" cy="1124345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31B9F1B0-F29E-17BD-575B-899B5A53E314}"/>
                </a:ext>
              </a:extLst>
            </p:cNvPr>
            <p:cNvSpPr/>
            <p:nvPr/>
          </p:nvSpPr>
          <p:spPr>
            <a:xfrm>
              <a:off x="-169650" y="1667674"/>
              <a:ext cx="663663" cy="1649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1D694B3E-7A1C-1A27-3989-020E41CA602D}"/>
                </a:ext>
              </a:extLst>
            </p:cNvPr>
            <p:cNvSpPr/>
            <p:nvPr/>
          </p:nvSpPr>
          <p:spPr>
            <a:xfrm>
              <a:off x="-169315" y="1309980"/>
              <a:ext cx="280820" cy="288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DCDFADB2-74A6-1569-A3F0-1D2527B38408}"/>
                </a:ext>
              </a:extLst>
            </p:cNvPr>
            <p:cNvSpPr/>
            <p:nvPr/>
          </p:nvSpPr>
          <p:spPr>
            <a:xfrm>
              <a:off x="213193" y="1309980"/>
              <a:ext cx="280820" cy="288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C6211DB6-7D20-A431-994A-279D43EA6D95}"/>
                </a:ext>
              </a:extLst>
            </p:cNvPr>
            <p:cNvSpPr/>
            <p:nvPr/>
          </p:nvSpPr>
          <p:spPr>
            <a:xfrm>
              <a:off x="-169650" y="2269352"/>
              <a:ext cx="663663" cy="1649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2B360382-CE12-17A4-AB52-21AD2AD6A631}"/>
                </a:ext>
              </a:extLst>
            </p:cNvPr>
            <p:cNvSpPr/>
            <p:nvPr/>
          </p:nvSpPr>
          <p:spPr>
            <a:xfrm>
              <a:off x="-171895" y="1911658"/>
              <a:ext cx="667491" cy="28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FFN</a:t>
              </a:r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2" name="文本框 161">
            <a:extLst>
              <a:ext uri="{FF2B5EF4-FFF2-40B4-BE49-F238E27FC236}">
                <a16:creationId xmlns:a16="http://schemas.microsoft.com/office/drawing/2014/main" id="{157CD836-7E73-6505-6008-948AEE11759E}"/>
              </a:ext>
            </a:extLst>
          </p:cNvPr>
          <p:cNvSpPr txBox="1"/>
          <p:nvPr/>
        </p:nvSpPr>
        <p:spPr>
          <a:xfrm>
            <a:off x="3601402" y="2524974"/>
            <a:ext cx="7103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Layer-2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箭头: 下 166">
            <a:extLst>
              <a:ext uri="{FF2B5EF4-FFF2-40B4-BE49-F238E27FC236}">
                <a16:creationId xmlns:a16="http://schemas.microsoft.com/office/drawing/2014/main" id="{6BA60C90-26A5-59C5-A3F9-B34928F71709}"/>
              </a:ext>
            </a:extLst>
          </p:cNvPr>
          <p:cNvSpPr/>
          <p:nvPr/>
        </p:nvSpPr>
        <p:spPr>
          <a:xfrm>
            <a:off x="4868733" y="673651"/>
            <a:ext cx="1184130" cy="3776501"/>
          </a:xfrm>
          <a:prstGeom prst="downArrow">
            <a:avLst>
              <a:gd name="adj1" fmla="val 50000"/>
              <a:gd name="adj2" fmla="val 16787"/>
            </a:avLst>
          </a:prstGeom>
          <a:solidFill>
            <a:srgbClr val="DEEBF6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C313A587-EDB9-C064-53E4-4AA69318CCF1}"/>
              </a:ext>
            </a:extLst>
          </p:cNvPr>
          <p:cNvSpPr/>
          <p:nvPr/>
        </p:nvSpPr>
        <p:spPr>
          <a:xfrm>
            <a:off x="4615224" y="850632"/>
            <a:ext cx="1691149" cy="152515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9064D374-E86F-58A8-A65F-BC056B364173}"/>
              </a:ext>
            </a:extLst>
          </p:cNvPr>
          <p:cNvSpPr txBox="1"/>
          <p:nvPr/>
        </p:nvSpPr>
        <p:spPr>
          <a:xfrm>
            <a:off x="4902257" y="43966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宽度增长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5B68D392-4916-8D05-8240-38E01714E538}"/>
              </a:ext>
            </a:extLst>
          </p:cNvPr>
          <p:cNvSpPr txBox="1"/>
          <p:nvPr/>
        </p:nvSpPr>
        <p:spPr>
          <a:xfrm>
            <a:off x="5551041" y="831763"/>
            <a:ext cx="7103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Layer-1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" name="矩形: 圆角 173">
            <a:extLst>
              <a:ext uri="{FF2B5EF4-FFF2-40B4-BE49-F238E27FC236}">
                <a16:creationId xmlns:a16="http://schemas.microsoft.com/office/drawing/2014/main" id="{86FD0498-BBFB-AC7D-F6BF-5913A52A5491}"/>
              </a:ext>
            </a:extLst>
          </p:cNvPr>
          <p:cNvSpPr/>
          <p:nvPr/>
        </p:nvSpPr>
        <p:spPr>
          <a:xfrm>
            <a:off x="4615224" y="2530640"/>
            <a:ext cx="1691149" cy="152515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78238BEB-34A4-F0F0-47CF-E113FD99E312}"/>
              </a:ext>
            </a:extLst>
          </p:cNvPr>
          <p:cNvSpPr txBox="1"/>
          <p:nvPr/>
        </p:nvSpPr>
        <p:spPr>
          <a:xfrm>
            <a:off x="5561791" y="2511771"/>
            <a:ext cx="71032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Layer-2</a:t>
            </a:r>
            <a:endParaRPr lang="zh-CN" altLang="en-US" sz="130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9" name="组合 188">
            <a:extLst>
              <a:ext uri="{FF2B5EF4-FFF2-40B4-BE49-F238E27FC236}">
                <a16:creationId xmlns:a16="http://schemas.microsoft.com/office/drawing/2014/main" id="{A8E2CD06-6775-4D76-5893-DDB12B49C182}"/>
              </a:ext>
            </a:extLst>
          </p:cNvPr>
          <p:cNvGrpSpPr/>
          <p:nvPr/>
        </p:nvGrpSpPr>
        <p:grpSpPr>
          <a:xfrm>
            <a:off x="4927027" y="1110799"/>
            <a:ext cx="1047104" cy="1124345"/>
            <a:chOff x="5317067" y="1519320"/>
            <a:chExt cx="1047104" cy="1124345"/>
          </a:xfrm>
        </p:grpSpPr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7DFE15B0-99D9-E7F4-D5C8-0BA983B30272}"/>
                </a:ext>
              </a:extLst>
            </p:cNvPr>
            <p:cNvSpPr/>
            <p:nvPr/>
          </p:nvSpPr>
          <p:spPr>
            <a:xfrm>
              <a:off x="5319312" y="1877014"/>
              <a:ext cx="1044000" cy="1649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07AA7D08-F9D7-C480-83F1-3E1C6A3A4D8C}"/>
                </a:ext>
              </a:extLst>
            </p:cNvPr>
            <p:cNvSpPr/>
            <p:nvPr/>
          </p:nvSpPr>
          <p:spPr>
            <a:xfrm>
              <a:off x="5319648" y="1519320"/>
              <a:ext cx="280820" cy="288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43877C6B-7354-6C28-DB75-A469AD7DE281}"/>
                </a:ext>
              </a:extLst>
            </p:cNvPr>
            <p:cNvSpPr/>
            <p:nvPr/>
          </p:nvSpPr>
          <p:spPr>
            <a:xfrm>
              <a:off x="5702156" y="1519320"/>
              <a:ext cx="280820" cy="288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矩形 184">
              <a:extLst>
                <a:ext uri="{FF2B5EF4-FFF2-40B4-BE49-F238E27FC236}">
                  <a16:creationId xmlns:a16="http://schemas.microsoft.com/office/drawing/2014/main" id="{6BD10065-E887-E02B-68C1-F4D53EE181B5}"/>
                </a:ext>
              </a:extLst>
            </p:cNvPr>
            <p:cNvSpPr/>
            <p:nvPr/>
          </p:nvSpPr>
          <p:spPr>
            <a:xfrm>
              <a:off x="5319312" y="2478692"/>
              <a:ext cx="1044000" cy="1649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矩形 185">
              <a:extLst>
                <a:ext uri="{FF2B5EF4-FFF2-40B4-BE49-F238E27FC236}">
                  <a16:creationId xmlns:a16="http://schemas.microsoft.com/office/drawing/2014/main" id="{0331DE86-F228-E222-802F-FA15B86FB525}"/>
                </a:ext>
              </a:extLst>
            </p:cNvPr>
            <p:cNvSpPr/>
            <p:nvPr/>
          </p:nvSpPr>
          <p:spPr>
            <a:xfrm>
              <a:off x="5317067" y="2120998"/>
              <a:ext cx="1044000" cy="28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FFN</a:t>
              </a:r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矩形 187">
              <a:extLst>
                <a:ext uri="{FF2B5EF4-FFF2-40B4-BE49-F238E27FC236}">
                  <a16:creationId xmlns:a16="http://schemas.microsoft.com/office/drawing/2014/main" id="{32B7841C-C97A-3C82-CBCF-252D66A09984}"/>
                </a:ext>
              </a:extLst>
            </p:cNvPr>
            <p:cNvSpPr/>
            <p:nvPr/>
          </p:nvSpPr>
          <p:spPr>
            <a:xfrm>
              <a:off x="6083351" y="1519320"/>
              <a:ext cx="280820" cy="288000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6386CEF8-BC70-51A9-F341-674995592908}"/>
              </a:ext>
            </a:extLst>
          </p:cNvPr>
          <p:cNvGrpSpPr/>
          <p:nvPr/>
        </p:nvGrpSpPr>
        <p:grpSpPr>
          <a:xfrm>
            <a:off x="4952314" y="2806243"/>
            <a:ext cx="1047104" cy="1124345"/>
            <a:chOff x="5317067" y="1519320"/>
            <a:chExt cx="1047104" cy="1124345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A9536F4D-3B0E-32D5-2AA6-F0D1689ECF9B}"/>
                </a:ext>
              </a:extLst>
            </p:cNvPr>
            <p:cNvSpPr/>
            <p:nvPr/>
          </p:nvSpPr>
          <p:spPr>
            <a:xfrm>
              <a:off x="5319312" y="1877014"/>
              <a:ext cx="1044000" cy="1649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B0D7703C-7A37-9677-A4BD-DA939E125CBC}"/>
                </a:ext>
              </a:extLst>
            </p:cNvPr>
            <p:cNvSpPr/>
            <p:nvPr/>
          </p:nvSpPr>
          <p:spPr>
            <a:xfrm>
              <a:off x="5319648" y="1519320"/>
              <a:ext cx="280820" cy="288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D5ED0AA0-47FE-D22D-DC4E-ACA99BF28360}"/>
                </a:ext>
              </a:extLst>
            </p:cNvPr>
            <p:cNvSpPr/>
            <p:nvPr/>
          </p:nvSpPr>
          <p:spPr>
            <a:xfrm>
              <a:off x="5702156" y="1519320"/>
              <a:ext cx="280820" cy="288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1457B847-09C4-9C44-407B-FD356E150480}"/>
                </a:ext>
              </a:extLst>
            </p:cNvPr>
            <p:cNvSpPr/>
            <p:nvPr/>
          </p:nvSpPr>
          <p:spPr>
            <a:xfrm>
              <a:off x="5319312" y="2478692"/>
              <a:ext cx="1044000" cy="1649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LN</a:t>
              </a:r>
              <a:endParaRPr lang="zh-CN" altLang="en-US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04FDD6BD-C2E9-2E6E-96BB-81103648D7B8}"/>
                </a:ext>
              </a:extLst>
            </p:cNvPr>
            <p:cNvSpPr/>
            <p:nvPr/>
          </p:nvSpPr>
          <p:spPr>
            <a:xfrm>
              <a:off x="5317067" y="2120998"/>
              <a:ext cx="1044000" cy="288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FFN</a:t>
              </a:r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932CCD08-19D4-704F-1B0B-491CB0AFD4EE}"/>
                </a:ext>
              </a:extLst>
            </p:cNvPr>
            <p:cNvSpPr/>
            <p:nvPr/>
          </p:nvSpPr>
          <p:spPr>
            <a:xfrm>
              <a:off x="6083351" y="1519320"/>
              <a:ext cx="280820" cy="288000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9" name="文本框 198">
            <a:extLst>
              <a:ext uri="{FF2B5EF4-FFF2-40B4-BE49-F238E27FC236}">
                <a16:creationId xmlns:a16="http://schemas.microsoft.com/office/drawing/2014/main" id="{7E1557CE-D062-DE29-4C25-D07C7ED79933}"/>
              </a:ext>
            </a:extLst>
          </p:cNvPr>
          <p:cNvSpPr txBox="1"/>
          <p:nvPr/>
        </p:nvSpPr>
        <p:spPr>
          <a:xfrm>
            <a:off x="3145590" y="111740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D74FAA50-87F2-3B57-204C-8985DD36E31B}"/>
              </a:ext>
            </a:extLst>
          </p:cNvPr>
          <p:cNvSpPr txBox="1"/>
          <p:nvPr/>
        </p:nvSpPr>
        <p:spPr>
          <a:xfrm>
            <a:off x="3510724" y="1110289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1" name="文本框 200">
            <a:extLst>
              <a:ext uri="{FF2B5EF4-FFF2-40B4-BE49-F238E27FC236}">
                <a16:creationId xmlns:a16="http://schemas.microsoft.com/office/drawing/2014/main" id="{D5CE2CE5-801A-24A1-050A-E7DD56F2BC69}"/>
              </a:ext>
            </a:extLst>
          </p:cNvPr>
          <p:cNvSpPr txBox="1"/>
          <p:nvPr/>
        </p:nvSpPr>
        <p:spPr>
          <a:xfrm>
            <a:off x="3139472" y="279510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2" name="文本框 201">
            <a:extLst>
              <a:ext uri="{FF2B5EF4-FFF2-40B4-BE49-F238E27FC236}">
                <a16:creationId xmlns:a16="http://schemas.microsoft.com/office/drawing/2014/main" id="{918E5E0B-373C-23C4-F569-4ACCD297D683}"/>
              </a:ext>
            </a:extLst>
          </p:cNvPr>
          <p:cNvSpPr txBox="1"/>
          <p:nvPr/>
        </p:nvSpPr>
        <p:spPr>
          <a:xfrm>
            <a:off x="3520249" y="279621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3" name="文本框 202">
            <a:extLst>
              <a:ext uri="{FF2B5EF4-FFF2-40B4-BE49-F238E27FC236}">
                <a16:creationId xmlns:a16="http://schemas.microsoft.com/office/drawing/2014/main" id="{E52BE086-5422-A42B-A377-C9FDF9B886BE}"/>
              </a:ext>
            </a:extLst>
          </p:cNvPr>
          <p:cNvSpPr txBox="1"/>
          <p:nvPr/>
        </p:nvSpPr>
        <p:spPr>
          <a:xfrm>
            <a:off x="4920647" y="279510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4" name="文本框 203">
            <a:extLst>
              <a:ext uri="{FF2B5EF4-FFF2-40B4-BE49-F238E27FC236}">
                <a16:creationId xmlns:a16="http://schemas.microsoft.com/office/drawing/2014/main" id="{68CB3FF4-3DE6-39E0-1993-DF1DBDBC50A5}"/>
              </a:ext>
            </a:extLst>
          </p:cNvPr>
          <p:cNvSpPr txBox="1"/>
          <p:nvPr/>
        </p:nvSpPr>
        <p:spPr>
          <a:xfrm>
            <a:off x="5301424" y="279621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5" name="文本框 204">
            <a:extLst>
              <a:ext uri="{FF2B5EF4-FFF2-40B4-BE49-F238E27FC236}">
                <a16:creationId xmlns:a16="http://schemas.microsoft.com/office/drawing/2014/main" id="{B2F4A238-8BB6-42CD-2F84-A8C4B767EA50}"/>
              </a:ext>
            </a:extLst>
          </p:cNvPr>
          <p:cNvSpPr txBox="1"/>
          <p:nvPr/>
        </p:nvSpPr>
        <p:spPr>
          <a:xfrm>
            <a:off x="5682522" y="279667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" name="文本框 205">
            <a:extLst>
              <a:ext uri="{FF2B5EF4-FFF2-40B4-BE49-F238E27FC236}">
                <a16:creationId xmlns:a16="http://schemas.microsoft.com/office/drawing/2014/main" id="{07FDB3B6-E4D3-F932-A4EB-8F5E54B3CA44}"/>
              </a:ext>
            </a:extLst>
          </p:cNvPr>
          <p:cNvSpPr txBox="1"/>
          <p:nvPr/>
        </p:nvSpPr>
        <p:spPr>
          <a:xfrm>
            <a:off x="4892072" y="1099653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sz="1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7" name="文本框 206">
            <a:extLst>
              <a:ext uri="{FF2B5EF4-FFF2-40B4-BE49-F238E27FC236}">
                <a16:creationId xmlns:a16="http://schemas.microsoft.com/office/drawing/2014/main" id="{97EB1B81-6E84-877C-A44A-AD3715637C29}"/>
              </a:ext>
            </a:extLst>
          </p:cNvPr>
          <p:cNvSpPr txBox="1"/>
          <p:nvPr/>
        </p:nvSpPr>
        <p:spPr>
          <a:xfrm>
            <a:off x="5272849" y="1100764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sz="1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3BADD708-C5D9-AA65-6C30-3AE148592DAB}"/>
              </a:ext>
            </a:extLst>
          </p:cNvPr>
          <p:cNvSpPr txBox="1"/>
          <p:nvPr/>
        </p:nvSpPr>
        <p:spPr>
          <a:xfrm>
            <a:off x="5653947" y="1101221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sz="1400" baseline="-25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0421400-8E11-72C6-01AE-7A4DBF7B6373}"/>
              </a:ext>
            </a:extLst>
          </p:cNvPr>
          <p:cNvGrpSpPr/>
          <p:nvPr/>
        </p:nvGrpSpPr>
        <p:grpSpPr>
          <a:xfrm>
            <a:off x="728848" y="844966"/>
            <a:ext cx="1691149" cy="1544019"/>
            <a:chOff x="728848" y="844966"/>
            <a:chExt cx="1691149" cy="1544019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F2FE04B-BA4A-E357-7C9C-05D90D40EE18}"/>
                </a:ext>
              </a:extLst>
            </p:cNvPr>
            <p:cNvSpPr/>
            <p:nvPr/>
          </p:nvSpPr>
          <p:spPr>
            <a:xfrm>
              <a:off x="728848" y="863835"/>
              <a:ext cx="1691149" cy="1525150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67BB37FF-9FCB-3D42-C679-43C982E9ECF7}"/>
                </a:ext>
              </a:extLst>
            </p:cNvPr>
            <p:cNvGrpSpPr/>
            <p:nvPr/>
          </p:nvGrpSpPr>
          <p:grpSpPr>
            <a:xfrm>
              <a:off x="1221631" y="1124002"/>
              <a:ext cx="667491" cy="1124345"/>
              <a:chOff x="-171895" y="1309980"/>
              <a:chExt cx="667491" cy="1124345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58BAE97-7A21-0CBC-2C3C-BF2E352B3683}"/>
                  </a:ext>
                </a:extLst>
              </p:cNvPr>
              <p:cNvSpPr/>
              <p:nvPr/>
            </p:nvSpPr>
            <p:spPr>
              <a:xfrm>
                <a:off x="-169650" y="1667674"/>
                <a:ext cx="663663" cy="1649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5545C22-5DEF-04C9-14E5-792688C18E98}"/>
                  </a:ext>
                </a:extLst>
              </p:cNvPr>
              <p:cNvSpPr/>
              <p:nvPr/>
            </p:nvSpPr>
            <p:spPr>
              <a:xfrm>
                <a:off x="-169315" y="1309980"/>
                <a:ext cx="280820" cy="288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85D123ED-7F45-5DC2-82B1-4F8CA962CE97}"/>
                  </a:ext>
                </a:extLst>
              </p:cNvPr>
              <p:cNvSpPr/>
              <p:nvPr/>
            </p:nvSpPr>
            <p:spPr>
              <a:xfrm>
                <a:off x="213193" y="1309980"/>
                <a:ext cx="280820" cy="288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52D4EC83-D531-55A0-CC28-86D4446E2269}"/>
                  </a:ext>
                </a:extLst>
              </p:cNvPr>
              <p:cNvSpPr/>
              <p:nvPr/>
            </p:nvSpPr>
            <p:spPr>
              <a:xfrm>
                <a:off x="-169650" y="2269352"/>
                <a:ext cx="663663" cy="1649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9B1A3A9-554B-99D3-CF8E-4AE96E71881E}"/>
                  </a:ext>
                </a:extLst>
              </p:cNvPr>
              <p:cNvSpPr/>
              <p:nvPr/>
            </p:nvSpPr>
            <p:spPr>
              <a:xfrm>
                <a:off x="-171895" y="1911658"/>
                <a:ext cx="667491" cy="288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FFN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A5C2E606-EE29-B17A-1BE1-0AB5E136455E}"/>
                </a:ext>
              </a:extLst>
            </p:cNvPr>
            <p:cNvSpPr txBox="1"/>
            <p:nvPr/>
          </p:nvSpPr>
          <p:spPr>
            <a:xfrm>
              <a:off x="1666749" y="844966"/>
              <a:ext cx="71032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Layer-1</a:t>
              </a:r>
              <a:endPara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" name="文本框 196">
              <a:extLst>
                <a:ext uri="{FF2B5EF4-FFF2-40B4-BE49-F238E27FC236}">
                  <a16:creationId xmlns:a16="http://schemas.microsoft.com/office/drawing/2014/main" id="{5F2416AD-2BF4-A116-0995-471A9975FA0A}"/>
                </a:ext>
              </a:extLst>
            </p:cNvPr>
            <p:cNvSpPr txBox="1"/>
            <p:nvPr/>
          </p:nvSpPr>
          <p:spPr>
            <a:xfrm>
              <a:off x="1187534" y="1109178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" name="文本框 197">
              <a:extLst>
                <a:ext uri="{FF2B5EF4-FFF2-40B4-BE49-F238E27FC236}">
                  <a16:creationId xmlns:a16="http://schemas.microsoft.com/office/drawing/2014/main" id="{F26620B4-1055-1AC8-041B-1A8EC7EBC892}"/>
                </a:ext>
              </a:extLst>
            </p:cNvPr>
            <p:cNvSpPr txBox="1"/>
            <p:nvPr/>
          </p:nvSpPr>
          <p:spPr>
            <a:xfrm>
              <a:off x="1568311" y="111028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0" name="连接符: 肘形 209">
              <a:extLst>
                <a:ext uri="{FF2B5EF4-FFF2-40B4-BE49-F238E27FC236}">
                  <a16:creationId xmlns:a16="http://schemas.microsoft.com/office/drawing/2014/main" id="{6B40E12C-5062-EB46-3ADB-4BA2F9F5E844}"/>
                </a:ext>
              </a:extLst>
            </p:cNvPr>
            <p:cNvCxnSpPr>
              <a:stCxn id="197" idx="1"/>
              <a:endCxn id="8" idx="1"/>
            </p:cNvCxnSpPr>
            <p:nvPr/>
          </p:nvCxnSpPr>
          <p:spPr>
            <a:xfrm rot="10800000" flipH="1" flipV="1">
              <a:off x="1187534" y="1263067"/>
              <a:ext cx="36342" cy="301116"/>
            </a:xfrm>
            <a:prstGeom prst="bentConnector3">
              <a:avLst>
                <a:gd name="adj1" fmla="val -340721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连接符: 肘形 211">
              <a:extLst>
                <a:ext uri="{FF2B5EF4-FFF2-40B4-BE49-F238E27FC236}">
                  <a16:creationId xmlns:a16="http://schemas.microsoft.com/office/drawing/2014/main" id="{761BBCB5-B2F1-8D77-7A1F-2180EC83C447}"/>
                </a:ext>
              </a:extLst>
            </p:cNvPr>
            <p:cNvCxnSpPr>
              <a:cxnSpLocks/>
              <a:stCxn id="61" idx="1"/>
              <a:endCxn id="52" idx="1"/>
            </p:cNvCxnSpPr>
            <p:nvPr/>
          </p:nvCxnSpPr>
          <p:spPr>
            <a:xfrm rot="10800000" flipH="1" flipV="1">
              <a:off x="1221630" y="1869679"/>
              <a:ext cx="2245" cy="296181"/>
            </a:xfrm>
            <a:prstGeom prst="bentConnector3">
              <a:avLst>
                <a:gd name="adj1" fmla="val -6788419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6" name="连接符: 肘形 215">
            <a:extLst>
              <a:ext uri="{FF2B5EF4-FFF2-40B4-BE49-F238E27FC236}">
                <a16:creationId xmlns:a16="http://schemas.microsoft.com/office/drawing/2014/main" id="{D800B73B-DC58-B698-DB77-66307C6BAABD}"/>
              </a:ext>
            </a:extLst>
          </p:cNvPr>
          <p:cNvCxnSpPr>
            <a:cxnSpLocks/>
            <a:stCxn id="94" idx="1"/>
            <a:endCxn id="93" idx="1"/>
          </p:cNvCxnSpPr>
          <p:nvPr/>
        </p:nvCxnSpPr>
        <p:spPr>
          <a:xfrm rot="10800000" flipV="1">
            <a:off x="3168910" y="1268001"/>
            <a:ext cx="335" cy="296181"/>
          </a:xfrm>
          <a:prstGeom prst="bentConnector3">
            <a:avLst>
              <a:gd name="adj1" fmla="val 45592537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1" name="连接符: 肘形 220">
            <a:extLst>
              <a:ext uri="{FF2B5EF4-FFF2-40B4-BE49-F238E27FC236}">
                <a16:creationId xmlns:a16="http://schemas.microsoft.com/office/drawing/2014/main" id="{5D2B8E5C-470B-7662-75AF-D11A7D0B97D0}"/>
              </a:ext>
            </a:extLst>
          </p:cNvPr>
          <p:cNvCxnSpPr>
            <a:cxnSpLocks/>
            <a:stCxn id="97" idx="1"/>
            <a:endCxn id="96" idx="1"/>
          </p:cNvCxnSpPr>
          <p:nvPr/>
        </p:nvCxnSpPr>
        <p:spPr>
          <a:xfrm rot="10800000" flipH="1" flipV="1">
            <a:off x="3166663" y="1869679"/>
            <a:ext cx="2245" cy="296181"/>
          </a:xfrm>
          <a:prstGeom prst="bentConnector3">
            <a:avLst>
              <a:gd name="adj1" fmla="val -6364143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连接符: 肘形 224">
            <a:extLst>
              <a:ext uri="{FF2B5EF4-FFF2-40B4-BE49-F238E27FC236}">
                <a16:creationId xmlns:a16="http://schemas.microsoft.com/office/drawing/2014/main" id="{373CB3EB-F935-F476-10D0-030052C01673}"/>
              </a:ext>
            </a:extLst>
          </p:cNvPr>
          <p:cNvCxnSpPr>
            <a:cxnSpLocks/>
            <a:stCxn id="201" idx="1"/>
            <a:endCxn id="126" idx="1"/>
          </p:cNvCxnSpPr>
          <p:nvPr/>
        </p:nvCxnSpPr>
        <p:spPr>
          <a:xfrm rot="10800000" flipH="1" flipV="1">
            <a:off x="3139471" y="2948991"/>
            <a:ext cx="29437" cy="295199"/>
          </a:xfrm>
          <a:prstGeom prst="bentConnector3">
            <a:avLst>
              <a:gd name="adj1" fmla="val -388287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连接符: 肘形 228">
            <a:extLst>
              <a:ext uri="{FF2B5EF4-FFF2-40B4-BE49-F238E27FC236}">
                <a16:creationId xmlns:a16="http://schemas.microsoft.com/office/drawing/2014/main" id="{ED08BB3E-1E8E-B9D5-9761-8374DD3D199F}"/>
              </a:ext>
            </a:extLst>
          </p:cNvPr>
          <p:cNvCxnSpPr>
            <a:cxnSpLocks/>
            <a:stCxn id="159" idx="1"/>
            <a:endCxn id="142" idx="1"/>
          </p:cNvCxnSpPr>
          <p:nvPr/>
        </p:nvCxnSpPr>
        <p:spPr>
          <a:xfrm rot="10800000" flipH="1" flipV="1">
            <a:off x="3166663" y="3549687"/>
            <a:ext cx="2245" cy="296181"/>
          </a:xfrm>
          <a:prstGeom prst="bentConnector3">
            <a:avLst>
              <a:gd name="adj1" fmla="val -6533853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连接符: 肘形 234">
            <a:extLst>
              <a:ext uri="{FF2B5EF4-FFF2-40B4-BE49-F238E27FC236}">
                <a16:creationId xmlns:a16="http://schemas.microsoft.com/office/drawing/2014/main" id="{8A1FAF43-61BF-5459-3BD3-D38F2131AE5E}"/>
              </a:ext>
            </a:extLst>
          </p:cNvPr>
          <p:cNvCxnSpPr>
            <a:cxnSpLocks/>
            <a:stCxn id="206" idx="1"/>
            <a:endCxn id="182" idx="1"/>
          </p:cNvCxnSpPr>
          <p:nvPr/>
        </p:nvCxnSpPr>
        <p:spPr>
          <a:xfrm rot="10800000" flipH="1" flipV="1">
            <a:off x="4892072" y="1253542"/>
            <a:ext cx="37200" cy="297438"/>
          </a:xfrm>
          <a:prstGeom prst="bentConnector3">
            <a:avLst>
              <a:gd name="adj1" fmla="val -327742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3" name="连接符: 肘形 242">
            <a:extLst>
              <a:ext uri="{FF2B5EF4-FFF2-40B4-BE49-F238E27FC236}">
                <a16:creationId xmlns:a16="http://schemas.microsoft.com/office/drawing/2014/main" id="{D0285D12-C4C7-1AED-36DB-8E9D6D34E1D6}"/>
              </a:ext>
            </a:extLst>
          </p:cNvPr>
          <p:cNvCxnSpPr>
            <a:cxnSpLocks/>
            <a:stCxn id="186" idx="1"/>
            <a:endCxn id="185" idx="1"/>
          </p:cNvCxnSpPr>
          <p:nvPr/>
        </p:nvCxnSpPr>
        <p:spPr>
          <a:xfrm rot="10800000" flipH="1" flipV="1">
            <a:off x="4927026" y="1856476"/>
            <a:ext cx="2245" cy="296181"/>
          </a:xfrm>
          <a:prstGeom prst="bentConnector3">
            <a:avLst>
              <a:gd name="adj1" fmla="val -6788419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7" name="连接符: 肘形 246">
            <a:extLst>
              <a:ext uri="{FF2B5EF4-FFF2-40B4-BE49-F238E27FC236}">
                <a16:creationId xmlns:a16="http://schemas.microsoft.com/office/drawing/2014/main" id="{CA5ED469-C8B8-49B4-977D-8FA88E308C4B}"/>
              </a:ext>
            </a:extLst>
          </p:cNvPr>
          <p:cNvCxnSpPr>
            <a:cxnSpLocks/>
            <a:stCxn id="203" idx="1"/>
            <a:endCxn id="191" idx="1"/>
          </p:cNvCxnSpPr>
          <p:nvPr/>
        </p:nvCxnSpPr>
        <p:spPr>
          <a:xfrm rot="10800000" flipH="1" flipV="1">
            <a:off x="4920647" y="2948992"/>
            <a:ext cx="33912" cy="297432"/>
          </a:xfrm>
          <a:prstGeom prst="bentConnector3">
            <a:avLst>
              <a:gd name="adj1" fmla="val -337049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1" name="连接符: 肘形 250">
            <a:extLst>
              <a:ext uri="{FF2B5EF4-FFF2-40B4-BE49-F238E27FC236}">
                <a16:creationId xmlns:a16="http://schemas.microsoft.com/office/drawing/2014/main" id="{17980EC2-38A3-6AA0-2BC3-51A05F5FE2D3}"/>
              </a:ext>
            </a:extLst>
          </p:cNvPr>
          <p:cNvCxnSpPr>
            <a:cxnSpLocks/>
            <a:stCxn id="195" idx="1"/>
            <a:endCxn id="194" idx="1"/>
          </p:cNvCxnSpPr>
          <p:nvPr/>
        </p:nvCxnSpPr>
        <p:spPr>
          <a:xfrm rot="10800000" flipH="1" flipV="1">
            <a:off x="4952313" y="3551920"/>
            <a:ext cx="2245" cy="296181"/>
          </a:xfrm>
          <a:prstGeom prst="bentConnector3">
            <a:avLst>
              <a:gd name="adj1" fmla="val -6788419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8" name="矩形 257">
            <a:extLst>
              <a:ext uri="{FF2B5EF4-FFF2-40B4-BE49-F238E27FC236}">
                <a16:creationId xmlns:a16="http://schemas.microsoft.com/office/drawing/2014/main" id="{26823A38-C00B-9357-7A20-4B21CF47CA7C}"/>
              </a:ext>
            </a:extLst>
          </p:cNvPr>
          <p:cNvSpPr/>
          <p:nvPr/>
        </p:nvSpPr>
        <p:spPr>
          <a:xfrm>
            <a:off x="581024" y="4923405"/>
            <a:ext cx="5934562" cy="187668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9AF96E5-7043-4605-E6FD-19913973027E}"/>
              </a:ext>
            </a:extLst>
          </p:cNvPr>
          <p:cNvCxnSpPr/>
          <p:nvPr/>
        </p:nvCxnSpPr>
        <p:spPr>
          <a:xfrm flipV="1">
            <a:off x="745626" y="5945635"/>
            <a:ext cx="0" cy="74200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4D6F018-1698-E29E-8382-80C827480339}"/>
              </a:ext>
            </a:extLst>
          </p:cNvPr>
          <p:cNvCxnSpPr>
            <a:cxnSpLocks/>
          </p:cNvCxnSpPr>
          <p:nvPr/>
        </p:nvCxnSpPr>
        <p:spPr>
          <a:xfrm>
            <a:off x="737237" y="6685324"/>
            <a:ext cx="969156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458F23E6-2DFF-CAE2-BF57-6886A8B7DF4F}"/>
              </a:ext>
            </a:extLst>
          </p:cNvPr>
          <p:cNvSpPr txBox="1"/>
          <p:nvPr/>
        </p:nvSpPr>
        <p:spPr>
          <a:xfrm rot="16200000">
            <a:off x="339297" y="543668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输入维度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A6BF151-703E-5228-6FA1-80E710846B4E}"/>
              </a:ext>
            </a:extLst>
          </p:cNvPr>
          <p:cNvSpPr txBox="1"/>
          <p:nvPr/>
        </p:nvSpPr>
        <p:spPr>
          <a:xfrm>
            <a:off x="1664202" y="654117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输出维度</a:t>
            </a:r>
          </a:p>
        </p:txBody>
      </p: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A6F72456-944C-CA48-68B0-7C5D7C9CA0F5}"/>
              </a:ext>
            </a:extLst>
          </p:cNvPr>
          <p:cNvGrpSpPr/>
          <p:nvPr/>
        </p:nvGrpSpPr>
        <p:grpSpPr>
          <a:xfrm>
            <a:off x="917568" y="5050203"/>
            <a:ext cx="763620" cy="1527764"/>
            <a:chOff x="5889618" y="4769794"/>
            <a:chExt cx="763620" cy="1527764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3440CB5-F75E-98B1-F3DD-00B8A61D47D1}"/>
                </a:ext>
              </a:extLst>
            </p:cNvPr>
            <p:cNvGrpSpPr/>
            <p:nvPr/>
          </p:nvGrpSpPr>
          <p:grpSpPr>
            <a:xfrm>
              <a:off x="5889618" y="4810939"/>
              <a:ext cx="504000" cy="504000"/>
              <a:chOff x="5954407" y="4857252"/>
              <a:chExt cx="504000" cy="50400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1950157-02FC-1AB6-965E-0A26586056F6}"/>
                  </a:ext>
                </a:extLst>
              </p:cNvPr>
              <p:cNvSpPr/>
              <p:nvPr/>
            </p:nvSpPr>
            <p:spPr>
              <a:xfrm>
                <a:off x="5954407" y="4857252"/>
                <a:ext cx="504000" cy="504000"/>
              </a:xfrm>
              <a:prstGeom prst="rect">
                <a:avLst/>
              </a:prstGeom>
              <a:solidFill>
                <a:srgbClr val="FF99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D54FB087-E572-DD2E-307D-BE77A402401C}"/>
                  </a:ext>
                </a:extLst>
              </p:cNvPr>
              <p:cNvCxnSpPr>
                <a:stCxn id="32" idx="1"/>
                <a:endCxn id="32" idx="3"/>
              </p:cNvCxnSpPr>
              <p:nvPr/>
            </p:nvCxnSpPr>
            <p:spPr>
              <a:xfrm>
                <a:off x="5954407" y="5109252"/>
                <a:ext cx="504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E7C98E9-58FA-8EB5-B021-EB6B68A19D60}"/>
                </a:ext>
              </a:extLst>
            </p:cNvPr>
            <p:cNvSpPr/>
            <p:nvPr/>
          </p:nvSpPr>
          <p:spPr>
            <a:xfrm>
              <a:off x="5897238" y="5520367"/>
              <a:ext cx="756000" cy="756000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732B8DD-F840-1C53-8460-04A92BA7ACD0}"/>
                </a:ext>
              </a:extLst>
            </p:cNvPr>
            <p:cNvSpPr/>
            <p:nvPr/>
          </p:nvSpPr>
          <p:spPr>
            <a:xfrm>
              <a:off x="5897238" y="5520367"/>
              <a:ext cx="504000" cy="504000"/>
            </a:xfrm>
            <a:prstGeom prst="rect">
              <a:avLst/>
            </a:prstGeom>
            <a:solidFill>
              <a:srgbClr val="FF99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865FF6D-0039-84A0-9EA4-8BEF2DDF4A1E}"/>
                </a:ext>
              </a:extLst>
            </p:cNvPr>
            <p:cNvCxnSpPr>
              <a:cxnSpLocks/>
            </p:cNvCxnSpPr>
            <p:nvPr/>
          </p:nvCxnSpPr>
          <p:spPr>
            <a:xfrm>
              <a:off x="5889618" y="6023827"/>
              <a:ext cx="756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A753FA86-C2E9-C256-357B-6B6158EF5FD4}"/>
                </a:ext>
              </a:extLst>
            </p:cNvPr>
            <p:cNvSpPr txBox="1"/>
            <p:nvPr/>
          </p:nvSpPr>
          <p:spPr>
            <a:xfrm>
              <a:off x="5958888" y="4769794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B9595F61-EE98-20F8-4641-2650C3D7610E}"/>
                </a:ext>
              </a:extLst>
            </p:cNvPr>
            <p:cNvSpPr txBox="1"/>
            <p:nvPr/>
          </p:nvSpPr>
          <p:spPr>
            <a:xfrm>
              <a:off x="5963134" y="5027346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470607EC-DF59-5BCA-CFAD-7FBC2125C3CA}"/>
                </a:ext>
              </a:extLst>
            </p:cNvPr>
            <p:cNvSpPr txBox="1"/>
            <p:nvPr/>
          </p:nvSpPr>
          <p:spPr>
            <a:xfrm>
              <a:off x="6100976" y="549059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63900B2-435F-A5B7-3232-74FDBA780513}"/>
                </a:ext>
              </a:extLst>
            </p:cNvPr>
            <p:cNvSpPr txBox="1"/>
            <p:nvPr/>
          </p:nvSpPr>
          <p:spPr>
            <a:xfrm>
              <a:off x="6105222" y="5748142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74ABB729-6740-699A-BB2B-A1B9E4E15128}"/>
                </a:ext>
              </a:extLst>
            </p:cNvPr>
            <p:cNvSpPr txBox="1"/>
            <p:nvPr/>
          </p:nvSpPr>
          <p:spPr>
            <a:xfrm>
              <a:off x="6112226" y="598978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5200A1D2-F2CB-3565-AA8B-616DDEE0DE9D}"/>
                </a:ext>
              </a:extLst>
            </p:cNvPr>
            <p:cNvCxnSpPr/>
            <p:nvPr/>
          </p:nvCxnSpPr>
          <p:spPr>
            <a:xfrm>
              <a:off x="6395113" y="5525446"/>
              <a:ext cx="0" cy="493200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0EA4035-9391-A982-9AB4-04F3B3F18027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>
              <a:off x="5897238" y="5772367"/>
              <a:ext cx="756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2C052859-4443-FF6A-3ECD-C815638E73A7}"/>
              </a:ext>
            </a:extLst>
          </p:cNvPr>
          <p:cNvGrpSpPr/>
          <p:nvPr/>
        </p:nvGrpSpPr>
        <p:grpSpPr>
          <a:xfrm>
            <a:off x="4169192" y="5085687"/>
            <a:ext cx="892801" cy="1456796"/>
            <a:chOff x="9141242" y="4815255"/>
            <a:chExt cx="892801" cy="1456796"/>
          </a:xfrm>
        </p:grpSpPr>
        <p:sp>
          <p:nvSpPr>
            <p:cNvPr id="311" name="矩形 310">
              <a:extLst>
                <a:ext uri="{FF2B5EF4-FFF2-40B4-BE49-F238E27FC236}">
                  <a16:creationId xmlns:a16="http://schemas.microsoft.com/office/drawing/2014/main" id="{75F33066-6D43-6350-6F52-BB3CDFBB08AE}"/>
                </a:ext>
              </a:extLst>
            </p:cNvPr>
            <p:cNvSpPr/>
            <p:nvPr/>
          </p:nvSpPr>
          <p:spPr>
            <a:xfrm>
              <a:off x="9202692" y="5516051"/>
              <a:ext cx="756000" cy="756000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3" name="矩形 312">
              <a:extLst>
                <a:ext uri="{FF2B5EF4-FFF2-40B4-BE49-F238E27FC236}">
                  <a16:creationId xmlns:a16="http://schemas.microsoft.com/office/drawing/2014/main" id="{A92BE90B-4712-330B-25E4-6C2B20A81630}"/>
                </a:ext>
              </a:extLst>
            </p:cNvPr>
            <p:cNvSpPr/>
            <p:nvPr/>
          </p:nvSpPr>
          <p:spPr>
            <a:xfrm rot="5400000">
              <a:off x="9202692" y="5516051"/>
              <a:ext cx="504000" cy="504000"/>
            </a:xfrm>
            <a:prstGeom prst="rect">
              <a:avLst/>
            </a:prstGeom>
            <a:solidFill>
              <a:srgbClr val="FF99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16" name="直接连接符 315">
              <a:extLst>
                <a:ext uri="{FF2B5EF4-FFF2-40B4-BE49-F238E27FC236}">
                  <a16:creationId xmlns:a16="http://schemas.microsoft.com/office/drawing/2014/main" id="{5BC390C0-4222-E071-FEF5-22342DC59FFE}"/>
                </a:ext>
              </a:extLst>
            </p:cNvPr>
            <p:cNvCxnSpPr>
              <a:cxnSpLocks/>
            </p:cNvCxnSpPr>
            <p:nvPr/>
          </p:nvCxnSpPr>
          <p:spPr>
            <a:xfrm>
              <a:off x="9706152" y="5516051"/>
              <a:ext cx="0" cy="7560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8" name="组合 307">
              <a:extLst>
                <a:ext uri="{FF2B5EF4-FFF2-40B4-BE49-F238E27FC236}">
                  <a16:creationId xmlns:a16="http://schemas.microsoft.com/office/drawing/2014/main" id="{1382B3C3-8392-C029-2ECD-738016498B81}"/>
                </a:ext>
              </a:extLst>
            </p:cNvPr>
            <p:cNvGrpSpPr/>
            <p:nvPr/>
          </p:nvGrpSpPr>
          <p:grpSpPr>
            <a:xfrm rot="5400000">
              <a:off x="9202152" y="4815255"/>
              <a:ext cx="504000" cy="504000"/>
              <a:chOff x="5954407" y="4857252"/>
              <a:chExt cx="504000" cy="504000"/>
            </a:xfrm>
          </p:grpSpPr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D08F12EC-E048-B6B7-8337-DCF22A205FD7}"/>
                  </a:ext>
                </a:extLst>
              </p:cNvPr>
              <p:cNvSpPr/>
              <p:nvPr/>
            </p:nvSpPr>
            <p:spPr>
              <a:xfrm>
                <a:off x="5954407" y="4857252"/>
                <a:ext cx="504000" cy="504000"/>
              </a:xfrm>
              <a:prstGeom prst="rect">
                <a:avLst/>
              </a:prstGeom>
              <a:solidFill>
                <a:srgbClr val="FF99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0" name="直接连接符 309">
                <a:extLst>
                  <a:ext uri="{FF2B5EF4-FFF2-40B4-BE49-F238E27FC236}">
                    <a16:creationId xmlns:a16="http://schemas.microsoft.com/office/drawing/2014/main" id="{86CD053D-E1CD-89EF-A98C-BCEA864FBEE1}"/>
                  </a:ext>
                </a:extLst>
              </p:cNvPr>
              <p:cNvCxnSpPr>
                <a:stCxn id="309" idx="1"/>
                <a:endCxn id="309" idx="3"/>
              </p:cNvCxnSpPr>
              <p:nvPr/>
            </p:nvCxnSpPr>
            <p:spPr>
              <a:xfrm>
                <a:off x="5954407" y="5109252"/>
                <a:ext cx="504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DE712BC-63D1-F56F-14AA-F715222A4F8D}"/>
                </a:ext>
              </a:extLst>
            </p:cNvPr>
            <p:cNvSpPr txBox="1"/>
            <p:nvPr/>
          </p:nvSpPr>
          <p:spPr>
            <a:xfrm>
              <a:off x="9141242" y="4923578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974AD097-FA1F-5845-AF9C-5B434A0CE7DB}"/>
                </a:ext>
              </a:extLst>
            </p:cNvPr>
            <p:cNvSpPr txBox="1"/>
            <p:nvPr/>
          </p:nvSpPr>
          <p:spPr>
            <a:xfrm>
              <a:off x="9402090" y="492351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63D6288F-A0EC-E206-FC78-242D7367EAC7}"/>
                </a:ext>
              </a:extLst>
            </p:cNvPr>
            <p:cNvSpPr txBox="1"/>
            <p:nvPr/>
          </p:nvSpPr>
          <p:spPr>
            <a:xfrm>
              <a:off x="9149610" y="573696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0B3FADC8-75A7-62F1-CC89-EE11D3D9D6EB}"/>
                </a:ext>
              </a:extLst>
            </p:cNvPr>
            <p:cNvSpPr txBox="1"/>
            <p:nvPr/>
          </p:nvSpPr>
          <p:spPr>
            <a:xfrm>
              <a:off x="9410458" y="573689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49EF8388-5241-357E-AB0F-9A8932518CB9}"/>
                </a:ext>
              </a:extLst>
            </p:cNvPr>
            <p:cNvSpPr txBox="1"/>
            <p:nvPr/>
          </p:nvSpPr>
          <p:spPr>
            <a:xfrm>
              <a:off x="9660223" y="5748142"/>
              <a:ext cx="373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9" name="直接连接符 138">
              <a:extLst>
                <a:ext uri="{FF2B5EF4-FFF2-40B4-BE49-F238E27FC236}">
                  <a16:creationId xmlns:a16="http://schemas.microsoft.com/office/drawing/2014/main" id="{95BC7A41-9C3C-8816-D5E3-9BE31A99B2E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51633" y="5771952"/>
              <a:ext cx="0" cy="493200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直接连接符 313">
              <a:extLst>
                <a:ext uri="{FF2B5EF4-FFF2-40B4-BE49-F238E27FC236}">
                  <a16:creationId xmlns:a16="http://schemas.microsoft.com/office/drawing/2014/main" id="{DC7CF446-593A-85E1-A705-6FAF5B0BC59B}"/>
                </a:ext>
              </a:extLst>
            </p:cNvPr>
            <p:cNvCxnSpPr>
              <a:cxnSpLocks/>
              <a:stCxn id="313" idx="1"/>
            </p:cNvCxnSpPr>
            <p:nvPr/>
          </p:nvCxnSpPr>
          <p:spPr>
            <a:xfrm>
              <a:off x="9454692" y="5516051"/>
              <a:ext cx="0" cy="7560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66EBF5FD-3671-BCAA-3821-B09E3657B502}"/>
              </a:ext>
            </a:extLst>
          </p:cNvPr>
          <p:cNvGrpSpPr/>
          <p:nvPr/>
        </p:nvGrpSpPr>
        <p:grpSpPr>
          <a:xfrm>
            <a:off x="2001443" y="5050203"/>
            <a:ext cx="763620" cy="1527764"/>
            <a:chOff x="5889618" y="4769794"/>
            <a:chExt cx="763620" cy="1527764"/>
          </a:xfrm>
        </p:grpSpPr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7EE7B395-B14C-A981-527E-18FE0409A122}"/>
                </a:ext>
              </a:extLst>
            </p:cNvPr>
            <p:cNvGrpSpPr/>
            <p:nvPr/>
          </p:nvGrpSpPr>
          <p:grpSpPr>
            <a:xfrm>
              <a:off x="5889618" y="4810939"/>
              <a:ext cx="504000" cy="504000"/>
              <a:chOff x="5954407" y="4857252"/>
              <a:chExt cx="504000" cy="504000"/>
            </a:xfrm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572E15B7-6DC2-DE90-9041-B9FDAB7C7DD8}"/>
                  </a:ext>
                </a:extLst>
              </p:cNvPr>
              <p:cNvSpPr/>
              <p:nvPr/>
            </p:nvSpPr>
            <p:spPr>
              <a:xfrm>
                <a:off x="5954407" y="4857252"/>
                <a:ext cx="504000" cy="504000"/>
              </a:xfrm>
              <a:prstGeom prst="rect">
                <a:avLst/>
              </a:prstGeom>
              <a:solidFill>
                <a:srgbClr val="FF99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6" name="直接连接符 155">
                <a:extLst>
                  <a:ext uri="{FF2B5EF4-FFF2-40B4-BE49-F238E27FC236}">
                    <a16:creationId xmlns:a16="http://schemas.microsoft.com/office/drawing/2014/main" id="{D2E801DB-8C6E-1395-FE1A-FE1DD42C1117}"/>
                  </a:ext>
                </a:extLst>
              </p:cNvPr>
              <p:cNvCxnSpPr>
                <a:stCxn id="155" idx="1"/>
                <a:endCxn id="155" idx="3"/>
              </p:cNvCxnSpPr>
              <p:nvPr/>
            </p:nvCxnSpPr>
            <p:spPr>
              <a:xfrm>
                <a:off x="5954407" y="5109252"/>
                <a:ext cx="504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D8F61199-4C0C-38E8-267E-5DCBB113B926}"/>
                </a:ext>
              </a:extLst>
            </p:cNvPr>
            <p:cNvSpPr/>
            <p:nvPr/>
          </p:nvSpPr>
          <p:spPr>
            <a:xfrm>
              <a:off x="5897238" y="5520367"/>
              <a:ext cx="756000" cy="756000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1C5A04E0-8761-9950-DD6C-000650FC8E52}"/>
                </a:ext>
              </a:extLst>
            </p:cNvPr>
            <p:cNvSpPr/>
            <p:nvPr/>
          </p:nvSpPr>
          <p:spPr>
            <a:xfrm>
              <a:off x="5897238" y="5520367"/>
              <a:ext cx="504000" cy="504000"/>
            </a:xfrm>
            <a:prstGeom prst="rect">
              <a:avLst/>
            </a:prstGeom>
            <a:solidFill>
              <a:srgbClr val="FF99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5D50A736-78AD-F238-83CE-992F64D7E0B5}"/>
                </a:ext>
              </a:extLst>
            </p:cNvPr>
            <p:cNvCxnSpPr>
              <a:cxnSpLocks/>
            </p:cNvCxnSpPr>
            <p:nvPr/>
          </p:nvCxnSpPr>
          <p:spPr>
            <a:xfrm>
              <a:off x="5889618" y="6023827"/>
              <a:ext cx="756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884FBA43-253F-D827-A4BB-349215DABBCE}"/>
                </a:ext>
              </a:extLst>
            </p:cNvPr>
            <p:cNvSpPr txBox="1"/>
            <p:nvPr/>
          </p:nvSpPr>
          <p:spPr>
            <a:xfrm>
              <a:off x="5958888" y="4769794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9" name="文本框 148">
              <a:extLst>
                <a:ext uri="{FF2B5EF4-FFF2-40B4-BE49-F238E27FC236}">
                  <a16:creationId xmlns:a16="http://schemas.microsoft.com/office/drawing/2014/main" id="{D2BDFE5E-7169-A855-14ED-3B922F0C6756}"/>
                </a:ext>
              </a:extLst>
            </p:cNvPr>
            <p:cNvSpPr txBox="1"/>
            <p:nvPr/>
          </p:nvSpPr>
          <p:spPr>
            <a:xfrm>
              <a:off x="5963134" y="5027346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0" name="文本框 149">
              <a:extLst>
                <a:ext uri="{FF2B5EF4-FFF2-40B4-BE49-F238E27FC236}">
                  <a16:creationId xmlns:a16="http://schemas.microsoft.com/office/drawing/2014/main" id="{94352D81-388A-6C66-D278-7114B412984E}"/>
                </a:ext>
              </a:extLst>
            </p:cNvPr>
            <p:cNvSpPr txBox="1"/>
            <p:nvPr/>
          </p:nvSpPr>
          <p:spPr>
            <a:xfrm>
              <a:off x="6100976" y="549059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513938F5-0D4B-2E07-7799-138E303B2710}"/>
                </a:ext>
              </a:extLst>
            </p:cNvPr>
            <p:cNvSpPr txBox="1"/>
            <p:nvPr/>
          </p:nvSpPr>
          <p:spPr>
            <a:xfrm>
              <a:off x="6105222" y="5748142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032C6B1F-F0B4-B28B-C3B2-318F22B5ECE3}"/>
                </a:ext>
              </a:extLst>
            </p:cNvPr>
            <p:cNvSpPr txBox="1"/>
            <p:nvPr/>
          </p:nvSpPr>
          <p:spPr>
            <a:xfrm>
              <a:off x="6112226" y="598978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1945C3ED-E178-96CB-0AE1-C68D3F100086}"/>
                </a:ext>
              </a:extLst>
            </p:cNvPr>
            <p:cNvCxnSpPr/>
            <p:nvPr/>
          </p:nvCxnSpPr>
          <p:spPr>
            <a:xfrm>
              <a:off x="6395113" y="5525446"/>
              <a:ext cx="0" cy="493200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0A3EDB57-76C3-D9B4-76DD-3DC82C577536}"/>
                </a:ext>
              </a:extLst>
            </p:cNvPr>
            <p:cNvCxnSpPr>
              <a:cxnSpLocks/>
              <a:stCxn id="146" idx="1"/>
            </p:cNvCxnSpPr>
            <p:nvPr/>
          </p:nvCxnSpPr>
          <p:spPr>
            <a:xfrm>
              <a:off x="5897238" y="5772367"/>
              <a:ext cx="756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FD96DEA5-7278-65F0-626F-FCA5E2FDCD95}"/>
              </a:ext>
            </a:extLst>
          </p:cNvPr>
          <p:cNvGrpSpPr/>
          <p:nvPr/>
        </p:nvGrpSpPr>
        <p:grpSpPr>
          <a:xfrm>
            <a:off x="3085318" y="5050203"/>
            <a:ext cx="763620" cy="1527764"/>
            <a:chOff x="5889618" y="4769794"/>
            <a:chExt cx="763620" cy="1527764"/>
          </a:xfrm>
        </p:grpSpPr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AFD833BA-81CB-2BE9-F301-8336B953356C}"/>
                </a:ext>
              </a:extLst>
            </p:cNvPr>
            <p:cNvGrpSpPr/>
            <p:nvPr/>
          </p:nvGrpSpPr>
          <p:grpSpPr>
            <a:xfrm>
              <a:off x="5889618" y="4810939"/>
              <a:ext cx="504000" cy="504000"/>
              <a:chOff x="5954407" y="4857252"/>
              <a:chExt cx="504000" cy="504000"/>
            </a:xfrm>
          </p:grpSpPr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DA69A489-C65D-871E-EC3F-CA3E1352C6CA}"/>
                  </a:ext>
                </a:extLst>
              </p:cNvPr>
              <p:cNvSpPr/>
              <p:nvPr/>
            </p:nvSpPr>
            <p:spPr>
              <a:xfrm>
                <a:off x="5954407" y="4857252"/>
                <a:ext cx="504000" cy="504000"/>
              </a:xfrm>
              <a:prstGeom prst="rect">
                <a:avLst/>
              </a:prstGeom>
              <a:solidFill>
                <a:srgbClr val="FF99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87" name="直接连接符 186">
                <a:extLst>
                  <a:ext uri="{FF2B5EF4-FFF2-40B4-BE49-F238E27FC236}">
                    <a16:creationId xmlns:a16="http://schemas.microsoft.com/office/drawing/2014/main" id="{B706C81B-695E-42A6-3413-8A60784F0697}"/>
                  </a:ext>
                </a:extLst>
              </p:cNvPr>
              <p:cNvCxnSpPr>
                <a:stCxn id="181" idx="1"/>
                <a:endCxn id="181" idx="3"/>
              </p:cNvCxnSpPr>
              <p:nvPr/>
            </p:nvCxnSpPr>
            <p:spPr>
              <a:xfrm>
                <a:off x="5954407" y="5109252"/>
                <a:ext cx="504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012D874C-0D89-D7AC-0812-BF3872ED68BA}"/>
                </a:ext>
              </a:extLst>
            </p:cNvPr>
            <p:cNvSpPr/>
            <p:nvPr/>
          </p:nvSpPr>
          <p:spPr>
            <a:xfrm>
              <a:off x="5897238" y="5520367"/>
              <a:ext cx="756000" cy="756000"/>
            </a:xfrm>
            <a:prstGeom prst="rect">
              <a:avLst/>
            </a:prstGeom>
            <a:solidFill>
              <a:srgbClr val="FFCC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4A1D58BB-2CA1-AD11-3AC1-5D6DE5DD4274}"/>
                </a:ext>
              </a:extLst>
            </p:cNvPr>
            <p:cNvSpPr/>
            <p:nvPr/>
          </p:nvSpPr>
          <p:spPr>
            <a:xfrm>
              <a:off x="5897238" y="5520367"/>
              <a:ext cx="504000" cy="504000"/>
            </a:xfrm>
            <a:prstGeom prst="rect">
              <a:avLst/>
            </a:prstGeom>
            <a:solidFill>
              <a:srgbClr val="FF99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5" name="直接连接符 164">
              <a:extLst>
                <a:ext uri="{FF2B5EF4-FFF2-40B4-BE49-F238E27FC236}">
                  <a16:creationId xmlns:a16="http://schemas.microsoft.com/office/drawing/2014/main" id="{376DDC35-6B93-535B-B75C-5EC7E6CC841E}"/>
                </a:ext>
              </a:extLst>
            </p:cNvPr>
            <p:cNvCxnSpPr>
              <a:cxnSpLocks/>
            </p:cNvCxnSpPr>
            <p:nvPr/>
          </p:nvCxnSpPr>
          <p:spPr>
            <a:xfrm>
              <a:off x="5889618" y="6023827"/>
              <a:ext cx="756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3122AA32-A6FE-0B2D-AA92-2DBBB53E464C}"/>
                </a:ext>
              </a:extLst>
            </p:cNvPr>
            <p:cNvSpPr txBox="1"/>
            <p:nvPr/>
          </p:nvSpPr>
          <p:spPr>
            <a:xfrm>
              <a:off x="5958888" y="4769794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C245FC8C-3FEB-ED20-3A21-9E1762A9DB3E}"/>
                </a:ext>
              </a:extLst>
            </p:cNvPr>
            <p:cNvSpPr txBox="1"/>
            <p:nvPr/>
          </p:nvSpPr>
          <p:spPr>
            <a:xfrm>
              <a:off x="5963134" y="5027346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65BE2272-928B-339D-70A5-3ACB361EC06F}"/>
                </a:ext>
              </a:extLst>
            </p:cNvPr>
            <p:cNvSpPr txBox="1"/>
            <p:nvPr/>
          </p:nvSpPr>
          <p:spPr>
            <a:xfrm>
              <a:off x="6100976" y="549059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E6DFB4F0-5D30-CC9A-447B-6CEF2A542609}"/>
                </a:ext>
              </a:extLst>
            </p:cNvPr>
            <p:cNvSpPr txBox="1"/>
            <p:nvPr/>
          </p:nvSpPr>
          <p:spPr>
            <a:xfrm>
              <a:off x="6105222" y="5748142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D53F58C7-EA68-D26A-7486-8CCC4F54ADB4}"/>
                </a:ext>
              </a:extLst>
            </p:cNvPr>
            <p:cNvSpPr txBox="1"/>
            <p:nvPr/>
          </p:nvSpPr>
          <p:spPr>
            <a:xfrm>
              <a:off x="6112226" y="598978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8330D8B3-9BFB-4867-682B-8A8F83F313E1}"/>
                </a:ext>
              </a:extLst>
            </p:cNvPr>
            <p:cNvCxnSpPr/>
            <p:nvPr/>
          </p:nvCxnSpPr>
          <p:spPr>
            <a:xfrm>
              <a:off x="6395113" y="5525446"/>
              <a:ext cx="0" cy="493200"/>
            </a:xfrm>
            <a:prstGeom prst="line">
              <a:avLst/>
            </a:prstGeom>
            <a:ln w="28575">
              <a:solidFill>
                <a:srgbClr val="FF9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>
              <a:extLst>
                <a:ext uri="{FF2B5EF4-FFF2-40B4-BE49-F238E27FC236}">
                  <a16:creationId xmlns:a16="http://schemas.microsoft.com/office/drawing/2014/main" id="{05416CC7-6274-3C3D-F6AE-149D5A961CE3}"/>
                </a:ext>
              </a:extLst>
            </p:cNvPr>
            <p:cNvCxnSpPr>
              <a:cxnSpLocks/>
              <a:stCxn id="164" idx="1"/>
            </p:cNvCxnSpPr>
            <p:nvPr/>
          </p:nvCxnSpPr>
          <p:spPr>
            <a:xfrm>
              <a:off x="5897238" y="5772367"/>
              <a:ext cx="7560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9" name="文本框 208">
            <a:extLst>
              <a:ext uri="{FF2B5EF4-FFF2-40B4-BE49-F238E27FC236}">
                <a16:creationId xmlns:a16="http://schemas.microsoft.com/office/drawing/2014/main" id="{EF007196-7DD2-7C03-A959-7EA08F4D2698}"/>
              </a:ext>
            </a:extLst>
          </p:cNvPr>
          <p:cNvSpPr txBox="1"/>
          <p:nvPr/>
        </p:nvSpPr>
        <p:spPr>
          <a:xfrm>
            <a:off x="1388113" y="5172344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文本框 210">
            <a:extLst>
              <a:ext uri="{FF2B5EF4-FFF2-40B4-BE49-F238E27FC236}">
                <a16:creationId xmlns:a16="http://schemas.microsoft.com/office/drawing/2014/main" id="{EB165B6F-56CC-8965-1379-CFF9A144177C}"/>
              </a:ext>
            </a:extLst>
          </p:cNvPr>
          <p:cNvSpPr txBox="1"/>
          <p:nvPr/>
        </p:nvSpPr>
        <p:spPr>
          <a:xfrm>
            <a:off x="2499777" y="5172344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3" name="文本框 212">
            <a:extLst>
              <a:ext uri="{FF2B5EF4-FFF2-40B4-BE49-F238E27FC236}">
                <a16:creationId xmlns:a16="http://schemas.microsoft.com/office/drawing/2014/main" id="{E0138DD8-E320-2A3A-AEA6-A60D83F6F192}"/>
              </a:ext>
            </a:extLst>
          </p:cNvPr>
          <p:cNvSpPr txBox="1"/>
          <p:nvPr/>
        </p:nvSpPr>
        <p:spPr>
          <a:xfrm>
            <a:off x="3611441" y="5172344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4" name="文本框 213">
            <a:extLst>
              <a:ext uri="{FF2B5EF4-FFF2-40B4-BE49-F238E27FC236}">
                <a16:creationId xmlns:a16="http://schemas.microsoft.com/office/drawing/2014/main" id="{90AC497B-4BA0-6534-B073-DA58F801DECC}"/>
              </a:ext>
            </a:extLst>
          </p:cNvPr>
          <p:cNvSpPr txBox="1"/>
          <p:nvPr/>
        </p:nvSpPr>
        <p:spPr>
          <a:xfrm>
            <a:off x="4723104" y="5172344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sz="1600" b="1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Output image">
            <a:extLst>
              <a:ext uri="{FF2B5EF4-FFF2-40B4-BE49-F238E27FC236}">
                <a16:creationId xmlns:a16="http://schemas.microsoft.com/office/drawing/2014/main" id="{70E3B5B5-136F-771A-EE30-632BE0548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23" y="4617979"/>
            <a:ext cx="1704314" cy="208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" name="文本框 214">
            <a:extLst>
              <a:ext uri="{FF2B5EF4-FFF2-40B4-BE49-F238E27FC236}">
                <a16:creationId xmlns:a16="http://schemas.microsoft.com/office/drawing/2014/main" id="{318FF3F9-B204-F520-7FE6-48DF8EED1DCA}"/>
              </a:ext>
            </a:extLst>
          </p:cNvPr>
          <p:cNvSpPr txBox="1"/>
          <p:nvPr/>
        </p:nvSpPr>
        <p:spPr>
          <a:xfrm>
            <a:off x="5075740" y="5317529"/>
            <a:ext cx="13538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对新增长的头和原始头的新分量进行初始化</a:t>
            </a:r>
          </a:p>
        </p:txBody>
      </p:sp>
      <p:sp>
        <p:nvSpPr>
          <p:cNvPr id="219" name="矩形 218">
            <a:extLst>
              <a:ext uri="{FF2B5EF4-FFF2-40B4-BE49-F238E27FC236}">
                <a16:creationId xmlns:a16="http://schemas.microsoft.com/office/drawing/2014/main" id="{A1A2547E-8B1A-9347-70F6-0A7B273897B2}"/>
              </a:ext>
            </a:extLst>
          </p:cNvPr>
          <p:cNvSpPr/>
          <p:nvPr/>
        </p:nvSpPr>
        <p:spPr>
          <a:xfrm>
            <a:off x="6656828" y="481605"/>
            <a:ext cx="4860000" cy="4724412"/>
          </a:xfrm>
          <a:prstGeom prst="rect">
            <a:avLst/>
          </a:prstGeom>
          <a:noFill/>
          <a:ln w="19050">
            <a:solidFill>
              <a:srgbClr val="FF9999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219">
            <a:extLst>
              <a:ext uri="{FF2B5EF4-FFF2-40B4-BE49-F238E27FC236}">
                <a16:creationId xmlns:a16="http://schemas.microsoft.com/office/drawing/2014/main" id="{F97E5481-E7B1-608A-266B-AAA7CCF75C33}"/>
              </a:ext>
            </a:extLst>
          </p:cNvPr>
          <p:cNvSpPr/>
          <p:nvPr/>
        </p:nvSpPr>
        <p:spPr>
          <a:xfrm>
            <a:off x="6669332" y="5351470"/>
            <a:ext cx="4817334" cy="1439391"/>
          </a:xfrm>
          <a:prstGeom prst="rect">
            <a:avLst/>
          </a:prstGeom>
          <a:noFill/>
          <a:ln w="19050">
            <a:solidFill>
              <a:srgbClr val="1296DB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92F22D-24C9-7D79-8F89-500E7BAD98EA}"/>
              </a:ext>
            </a:extLst>
          </p:cNvPr>
          <p:cNvSpPr txBox="1"/>
          <p:nvPr/>
        </p:nvSpPr>
        <p:spPr>
          <a:xfrm>
            <a:off x="5165168" y="4881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D8FDB08-E2FC-14F0-9AEA-B07644A3C6F6}"/>
              </a:ext>
            </a:extLst>
          </p:cNvPr>
          <p:cNvSpPr txBox="1"/>
          <p:nvPr/>
        </p:nvSpPr>
        <p:spPr>
          <a:xfrm>
            <a:off x="3179325" y="4881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C3316B-6966-4DBE-5574-BB1D50BF4E90}"/>
              </a:ext>
            </a:extLst>
          </p:cNvPr>
          <p:cNvSpPr txBox="1"/>
          <p:nvPr/>
        </p:nvSpPr>
        <p:spPr>
          <a:xfrm>
            <a:off x="3166662" y="405201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9846EB-5691-214B-3CA6-769685DDF986}"/>
              </a:ext>
            </a:extLst>
          </p:cNvPr>
          <p:cNvSpPr txBox="1"/>
          <p:nvPr/>
        </p:nvSpPr>
        <p:spPr>
          <a:xfrm>
            <a:off x="1254887" y="405201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1AE5C2F-3387-371D-98F4-507F7BB998F3}"/>
              </a:ext>
            </a:extLst>
          </p:cNvPr>
          <p:cNvSpPr txBox="1"/>
          <p:nvPr/>
        </p:nvSpPr>
        <p:spPr>
          <a:xfrm>
            <a:off x="5136040" y="4052019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711217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4DCCF-7184-9945-9210-3A425E6A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34C4FB1-66FA-6D18-AC2D-B389A543DC33}"/>
              </a:ext>
            </a:extLst>
          </p:cNvPr>
          <p:cNvGrpSpPr/>
          <p:nvPr/>
        </p:nvGrpSpPr>
        <p:grpSpPr>
          <a:xfrm>
            <a:off x="581024" y="481605"/>
            <a:ext cx="10935804" cy="6336570"/>
            <a:chOff x="581024" y="481605"/>
            <a:chExt cx="10935804" cy="633657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38E71CB-A68C-03D8-227F-000B2A587E41}"/>
                </a:ext>
              </a:extLst>
            </p:cNvPr>
            <p:cNvGrpSpPr/>
            <p:nvPr/>
          </p:nvGrpSpPr>
          <p:grpSpPr>
            <a:xfrm>
              <a:off x="581024" y="481605"/>
              <a:ext cx="10935804" cy="6336570"/>
              <a:chOff x="581024" y="481605"/>
              <a:chExt cx="10935804" cy="6336570"/>
            </a:xfrm>
          </p:grpSpPr>
          <p:sp>
            <p:nvSpPr>
              <p:cNvPr id="161" name="箭头: V 形 160">
                <a:extLst>
                  <a:ext uri="{FF2B5EF4-FFF2-40B4-BE49-F238E27FC236}">
                    <a16:creationId xmlns:a16="http://schemas.microsoft.com/office/drawing/2014/main" id="{B2224667-51C2-9735-E49F-3221424A8326}"/>
                  </a:ext>
                </a:extLst>
              </p:cNvPr>
              <p:cNvSpPr/>
              <p:nvPr/>
            </p:nvSpPr>
            <p:spPr>
              <a:xfrm>
                <a:off x="728848" y="844966"/>
                <a:ext cx="5577525" cy="3209448"/>
              </a:xfrm>
              <a:prstGeom prst="chevron">
                <a:avLst>
                  <a:gd name="adj" fmla="val 42028"/>
                </a:avLst>
              </a:prstGeom>
              <a:solidFill>
                <a:srgbClr val="ED7D31">
                  <a:alpha val="1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6FB86B-F9DB-8AF8-2522-5F852FEFCA0E}"/>
                  </a:ext>
                </a:extLst>
              </p:cNvPr>
              <p:cNvSpPr/>
              <p:nvPr/>
            </p:nvSpPr>
            <p:spPr>
              <a:xfrm>
                <a:off x="581024" y="494808"/>
                <a:ext cx="5934562" cy="4292609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箭头: 下 12">
                <a:extLst>
                  <a:ext uri="{FF2B5EF4-FFF2-40B4-BE49-F238E27FC236}">
                    <a16:creationId xmlns:a16="http://schemas.microsoft.com/office/drawing/2014/main" id="{89DD801C-5E86-7FB2-00D2-27AAEEECC34F}"/>
                  </a:ext>
                </a:extLst>
              </p:cNvPr>
              <p:cNvSpPr/>
              <p:nvPr/>
            </p:nvSpPr>
            <p:spPr>
              <a:xfrm>
                <a:off x="982357" y="686854"/>
                <a:ext cx="1184130" cy="3763298"/>
              </a:xfrm>
              <a:prstGeom prst="downArrow">
                <a:avLst>
                  <a:gd name="adj1" fmla="val 50000"/>
                  <a:gd name="adj2" fmla="val 16787"/>
                </a:avLst>
              </a:prstGeom>
              <a:solidFill>
                <a:srgbClr val="DEEBF6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EFBDCD0-8936-20F0-F5D8-B4B2961A7BEA}"/>
                  </a:ext>
                </a:extLst>
              </p:cNvPr>
              <p:cNvSpPr txBox="1"/>
              <p:nvPr/>
            </p:nvSpPr>
            <p:spPr>
              <a:xfrm>
                <a:off x="1238433" y="488117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</a:t>
                </a: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9D26D15-4585-EC23-82AE-E72D9B6B5AF4}"/>
                  </a:ext>
                </a:extLst>
              </p:cNvPr>
              <p:cNvSpPr txBox="1"/>
              <p:nvPr/>
            </p:nvSpPr>
            <p:spPr>
              <a:xfrm>
                <a:off x="1015881" y="440987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初始模型</a:t>
                </a:r>
              </a:p>
            </p:txBody>
          </p:sp>
          <p:sp>
            <p:nvSpPr>
              <p:cNvPr id="86" name="箭头: 下 85">
                <a:extLst>
                  <a:ext uri="{FF2B5EF4-FFF2-40B4-BE49-F238E27FC236}">
                    <a16:creationId xmlns:a16="http://schemas.microsoft.com/office/drawing/2014/main" id="{662B52E8-7568-691A-B828-F36815F75A23}"/>
                  </a:ext>
                </a:extLst>
              </p:cNvPr>
              <p:cNvSpPr/>
              <p:nvPr/>
            </p:nvSpPr>
            <p:spPr>
              <a:xfrm>
                <a:off x="2908344" y="686854"/>
                <a:ext cx="1184130" cy="3763298"/>
              </a:xfrm>
              <a:prstGeom prst="downArrow">
                <a:avLst>
                  <a:gd name="adj1" fmla="val 50000"/>
                  <a:gd name="adj2" fmla="val 16787"/>
                </a:avLst>
              </a:prstGeom>
              <a:solidFill>
                <a:srgbClr val="DEEBF6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矩形: 圆角 86">
                <a:extLst>
                  <a:ext uri="{FF2B5EF4-FFF2-40B4-BE49-F238E27FC236}">
                    <a16:creationId xmlns:a16="http://schemas.microsoft.com/office/drawing/2014/main" id="{B23573EE-6A73-58C9-D658-5281BDD63E56}"/>
                  </a:ext>
                </a:extLst>
              </p:cNvPr>
              <p:cNvSpPr/>
              <p:nvPr/>
            </p:nvSpPr>
            <p:spPr>
              <a:xfrm>
                <a:off x="2654835" y="863835"/>
                <a:ext cx="1691149" cy="15251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93FCFE21-7DC6-32AB-0427-0BA7DB3A3902}"/>
                  </a:ext>
                </a:extLst>
              </p:cNvPr>
              <p:cNvSpPr txBox="1"/>
              <p:nvPr/>
            </p:nvSpPr>
            <p:spPr>
              <a:xfrm>
                <a:off x="2941868" y="440987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深度增长</a:t>
                </a:r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85E3EACF-DA96-DADE-597D-5C7D418E57A7}"/>
                  </a:ext>
                </a:extLst>
              </p:cNvPr>
              <p:cNvGrpSpPr/>
              <p:nvPr/>
            </p:nvGrpSpPr>
            <p:grpSpPr>
              <a:xfrm>
                <a:off x="3166664" y="1124002"/>
                <a:ext cx="667491" cy="1124345"/>
                <a:chOff x="-171895" y="1309980"/>
                <a:chExt cx="667491" cy="1124345"/>
              </a:xfrm>
            </p:grpSpPr>
            <p:sp>
              <p:nvSpPr>
                <p:cNvPr id="93" name="矩形 92">
                  <a:extLst>
                    <a:ext uri="{FF2B5EF4-FFF2-40B4-BE49-F238E27FC236}">
                      <a16:creationId xmlns:a16="http://schemas.microsoft.com/office/drawing/2014/main" id="{F677B9FB-E52A-ECF5-45A6-D16699BC98C1}"/>
                    </a:ext>
                  </a:extLst>
                </p:cNvPr>
                <p:cNvSpPr/>
                <p:nvPr/>
              </p:nvSpPr>
              <p:spPr>
                <a:xfrm>
                  <a:off x="-169650" y="1667674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4" name="矩形 93">
                  <a:extLst>
                    <a:ext uri="{FF2B5EF4-FFF2-40B4-BE49-F238E27FC236}">
                      <a16:creationId xmlns:a16="http://schemas.microsoft.com/office/drawing/2014/main" id="{F3AD9FA9-820B-6148-037B-0F6BA4F29E44}"/>
                    </a:ext>
                  </a:extLst>
                </p:cNvPr>
                <p:cNvSpPr/>
                <p:nvPr/>
              </p:nvSpPr>
              <p:spPr>
                <a:xfrm>
                  <a:off x="-169315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矩形 94">
                  <a:extLst>
                    <a:ext uri="{FF2B5EF4-FFF2-40B4-BE49-F238E27FC236}">
                      <a16:creationId xmlns:a16="http://schemas.microsoft.com/office/drawing/2014/main" id="{4C91ED9F-8799-D4AC-02E6-838FE1A91C78}"/>
                    </a:ext>
                  </a:extLst>
                </p:cNvPr>
                <p:cNvSpPr/>
                <p:nvPr/>
              </p:nvSpPr>
              <p:spPr>
                <a:xfrm>
                  <a:off x="213193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55E7459C-B236-C839-7320-5181C87D3004}"/>
                    </a:ext>
                  </a:extLst>
                </p:cNvPr>
                <p:cNvSpPr/>
                <p:nvPr/>
              </p:nvSpPr>
              <p:spPr>
                <a:xfrm>
                  <a:off x="-169650" y="2269352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5395B67A-EFBD-64FA-82D5-FAEBE3CB5F9B}"/>
                    </a:ext>
                  </a:extLst>
                </p:cNvPr>
                <p:cNvSpPr/>
                <p:nvPr/>
              </p:nvSpPr>
              <p:spPr>
                <a:xfrm>
                  <a:off x="-171895" y="1911658"/>
                  <a:ext cx="667491" cy="288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FFN</a:t>
                  </a:r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9AEF067-E87A-DFAD-4627-727106302042}"/>
                  </a:ext>
                </a:extLst>
              </p:cNvPr>
              <p:cNvSpPr txBox="1"/>
              <p:nvPr/>
            </p:nvSpPr>
            <p:spPr>
              <a:xfrm>
                <a:off x="3590652" y="844966"/>
                <a:ext cx="71032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Layer-1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0" name="矩形: 圆角 109">
                <a:extLst>
                  <a:ext uri="{FF2B5EF4-FFF2-40B4-BE49-F238E27FC236}">
                    <a16:creationId xmlns:a16="http://schemas.microsoft.com/office/drawing/2014/main" id="{356B846E-4624-93A9-B008-A8A2E478FDD2}"/>
                  </a:ext>
                </a:extLst>
              </p:cNvPr>
              <p:cNvSpPr/>
              <p:nvPr/>
            </p:nvSpPr>
            <p:spPr>
              <a:xfrm>
                <a:off x="2654835" y="2543843"/>
                <a:ext cx="1691149" cy="15251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F8D475C6-4255-42DB-99C4-0BB841E0711F}"/>
                  </a:ext>
                </a:extLst>
              </p:cNvPr>
              <p:cNvGrpSpPr/>
              <p:nvPr/>
            </p:nvGrpSpPr>
            <p:grpSpPr>
              <a:xfrm>
                <a:off x="3166664" y="2804010"/>
                <a:ext cx="667491" cy="1124345"/>
                <a:chOff x="-171895" y="1309980"/>
                <a:chExt cx="667491" cy="1124345"/>
              </a:xfrm>
            </p:grpSpPr>
            <p:sp>
              <p:nvSpPr>
                <p:cNvPr id="126" name="矩形 125">
                  <a:extLst>
                    <a:ext uri="{FF2B5EF4-FFF2-40B4-BE49-F238E27FC236}">
                      <a16:creationId xmlns:a16="http://schemas.microsoft.com/office/drawing/2014/main" id="{31B9F1B0-F29E-17BD-575B-899B5A53E314}"/>
                    </a:ext>
                  </a:extLst>
                </p:cNvPr>
                <p:cNvSpPr/>
                <p:nvPr/>
              </p:nvSpPr>
              <p:spPr>
                <a:xfrm>
                  <a:off x="-169650" y="1667674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33" name="矩形 132">
                  <a:extLst>
                    <a:ext uri="{FF2B5EF4-FFF2-40B4-BE49-F238E27FC236}">
                      <a16:creationId xmlns:a16="http://schemas.microsoft.com/office/drawing/2014/main" id="{1D694B3E-7A1C-1A27-3989-020E41CA602D}"/>
                    </a:ext>
                  </a:extLst>
                </p:cNvPr>
                <p:cNvSpPr/>
                <p:nvPr/>
              </p:nvSpPr>
              <p:spPr>
                <a:xfrm>
                  <a:off x="-169315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0" name="矩形 139">
                  <a:extLst>
                    <a:ext uri="{FF2B5EF4-FFF2-40B4-BE49-F238E27FC236}">
                      <a16:creationId xmlns:a16="http://schemas.microsoft.com/office/drawing/2014/main" id="{DCDFADB2-74A6-1569-A3F0-1D2527B38408}"/>
                    </a:ext>
                  </a:extLst>
                </p:cNvPr>
                <p:cNvSpPr/>
                <p:nvPr/>
              </p:nvSpPr>
              <p:spPr>
                <a:xfrm>
                  <a:off x="213193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2" name="矩形 141">
                  <a:extLst>
                    <a:ext uri="{FF2B5EF4-FFF2-40B4-BE49-F238E27FC236}">
                      <a16:creationId xmlns:a16="http://schemas.microsoft.com/office/drawing/2014/main" id="{C6211DB6-7D20-A431-994A-279D43EA6D95}"/>
                    </a:ext>
                  </a:extLst>
                </p:cNvPr>
                <p:cNvSpPr/>
                <p:nvPr/>
              </p:nvSpPr>
              <p:spPr>
                <a:xfrm>
                  <a:off x="-169650" y="2269352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9" name="矩形 158">
                  <a:extLst>
                    <a:ext uri="{FF2B5EF4-FFF2-40B4-BE49-F238E27FC236}">
                      <a16:creationId xmlns:a16="http://schemas.microsoft.com/office/drawing/2014/main" id="{2B360382-CE12-17A4-AB52-21AD2AD6A631}"/>
                    </a:ext>
                  </a:extLst>
                </p:cNvPr>
                <p:cNvSpPr/>
                <p:nvPr/>
              </p:nvSpPr>
              <p:spPr>
                <a:xfrm>
                  <a:off x="-171895" y="1911658"/>
                  <a:ext cx="667491" cy="288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FFN</a:t>
                  </a:r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157CD836-7E73-6505-6008-948AEE11759E}"/>
                  </a:ext>
                </a:extLst>
              </p:cNvPr>
              <p:cNvSpPr txBox="1"/>
              <p:nvPr/>
            </p:nvSpPr>
            <p:spPr>
              <a:xfrm>
                <a:off x="3601402" y="2524974"/>
                <a:ext cx="71032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Layer-2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7" name="箭头: 下 166">
                <a:extLst>
                  <a:ext uri="{FF2B5EF4-FFF2-40B4-BE49-F238E27FC236}">
                    <a16:creationId xmlns:a16="http://schemas.microsoft.com/office/drawing/2014/main" id="{6BA60C90-26A5-59C5-A3F9-B34928F71709}"/>
                  </a:ext>
                </a:extLst>
              </p:cNvPr>
              <p:cNvSpPr/>
              <p:nvPr/>
            </p:nvSpPr>
            <p:spPr>
              <a:xfrm>
                <a:off x="4868733" y="673651"/>
                <a:ext cx="1184130" cy="3776501"/>
              </a:xfrm>
              <a:prstGeom prst="downArrow">
                <a:avLst>
                  <a:gd name="adj1" fmla="val 50000"/>
                  <a:gd name="adj2" fmla="val 16787"/>
                </a:avLst>
              </a:prstGeom>
              <a:solidFill>
                <a:srgbClr val="DEEBF6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矩形: 圆角 167">
                <a:extLst>
                  <a:ext uri="{FF2B5EF4-FFF2-40B4-BE49-F238E27FC236}">
                    <a16:creationId xmlns:a16="http://schemas.microsoft.com/office/drawing/2014/main" id="{C313A587-EDB9-C064-53E4-4AA69318CCF1}"/>
                  </a:ext>
                </a:extLst>
              </p:cNvPr>
              <p:cNvSpPr/>
              <p:nvPr/>
            </p:nvSpPr>
            <p:spPr>
              <a:xfrm>
                <a:off x="4615224" y="850632"/>
                <a:ext cx="1691149" cy="15251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9064D374-E86F-58A8-A65F-BC056B364173}"/>
                  </a:ext>
                </a:extLst>
              </p:cNvPr>
              <p:cNvSpPr txBox="1"/>
              <p:nvPr/>
            </p:nvSpPr>
            <p:spPr>
              <a:xfrm>
                <a:off x="4902257" y="4396667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宽度增长</a:t>
                </a:r>
              </a:p>
            </p:txBody>
          </p:sp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5B68D392-4916-8D05-8240-38E01714E538}"/>
                  </a:ext>
                </a:extLst>
              </p:cNvPr>
              <p:cNvSpPr txBox="1"/>
              <p:nvPr/>
            </p:nvSpPr>
            <p:spPr>
              <a:xfrm>
                <a:off x="5551041" y="831763"/>
                <a:ext cx="71032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Layer-1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4" name="矩形: 圆角 173">
                <a:extLst>
                  <a:ext uri="{FF2B5EF4-FFF2-40B4-BE49-F238E27FC236}">
                    <a16:creationId xmlns:a16="http://schemas.microsoft.com/office/drawing/2014/main" id="{86FD0498-BBFB-AC7D-F6BF-5913A52A5491}"/>
                  </a:ext>
                </a:extLst>
              </p:cNvPr>
              <p:cNvSpPr/>
              <p:nvPr/>
            </p:nvSpPr>
            <p:spPr>
              <a:xfrm>
                <a:off x="4615224" y="2530640"/>
                <a:ext cx="1691149" cy="15251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文本框 175">
                <a:extLst>
                  <a:ext uri="{FF2B5EF4-FFF2-40B4-BE49-F238E27FC236}">
                    <a16:creationId xmlns:a16="http://schemas.microsoft.com/office/drawing/2014/main" id="{78238BEB-34A4-F0F0-47CF-E113FD99E312}"/>
                  </a:ext>
                </a:extLst>
              </p:cNvPr>
              <p:cNvSpPr txBox="1"/>
              <p:nvPr/>
            </p:nvSpPr>
            <p:spPr>
              <a:xfrm>
                <a:off x="5561791" y="2511771"/>
                <a:ext cx="71032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Layer-2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89" name="组合 188">
                <a:extLst>
                  <a:ext uri="{FF2B5EF4-FFF2-40B4-BE49-F238E27FC236}">
                    <a16:creationId xmlns:a16="http://schemas.microsoft.com/office/drawing/2014/main" id="{A8E2CD06-6775-4D76-5893-DDB12B49C182}"/>
                  </a:ext>
                </a:extLst>
              </p:cNvPr>
              <p:cNvGrpSpPr/>
              <p:nvPr/>
            </p:nvGrpSpPr>
            <p:grpSpPr>
              <a:xfrm>
                <a:off x="4927027" y="1110799"/>
                <a:ext cx="1047104" cy="1124345"/>
                <a:chOff x="5317067" y="1519320"/>
                <a:chExt cx="1047104" cy="1124345"/>
              </a:xfrm>
            </p:grpSpPr>
            <p:sp>
              <p:nvSpPr>
                <p:cNvPr id="182" name="矩形 181">
                  <a:extLst>
                    <a:ext uri="{FF2B5EF4-FFF2-40B4-BE49-F238E27FC236}">
                      <a16:creationId xmlns:a16="http://schemas.microsoft.com/office/drawing/2014/main" id="{7DFE15B0-99D9-E7F4-D5C8-0BA983B30272}"/>
                    </a:ext>
                  </a:extLst>
                </p:cNvPr>
                <p:cNvSpPr/>
                <p:nvPr/>
              </p:nvSpPr>
              <p:spPr>
                <a:xfrm>
                  <a:off x="5319312" y="1877014"/>
                  <a:ext cx="1044000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3" name="矩形 182">
                  <a:extLst>
                    <a:ext uri="{FF2B5EF4-FFF2-40B4-BE49-F238E27FC236}">
                      <a16:creationId xmlns:a16="http://schemas.microsoft.com/office/drawing/2014/main" id="{07AA7D08-F9D7-C480-83F1-3E1C6A3A4D8C}"/>
                    </a:ext>
                  </a:extLst>
                </p:cNvPr>
                <p:cNvSpPr/>
                <p:nvPr/>
              </p:nvSpPr>
              <p:spPr>
                <a:xfrm>
                  <a:off x="5319648" y="151932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4" name="矩形 183">
                  <a:extLst>
                    <a:ext uri="{FF2B5EF4-FFF2-40B4-BE49-F238E27FC236}">
                      <a16:creationId xmlns:a16="http://schemas.microsoft.com/office/drawing/2014/main" id="{43877C6B-7354-6C28-DB75-A469AD7DE281}"/>
                    </a:ext>
                  </a:extLst>
                </p:cNvPr>
                <p:cNvSpPr/>
                <p:nvPr/>
              </p:nvSpPr>
              <p:spPr>
                <a:xfrm>
                  <a:off x="5702156" y="151932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5" name="矩形 184">
                  <a:extLst>
                    <a:ext uri="{FF2B5EF4-FFF2-40B4-BE49-F238E27FC236}">
                      <a16:creationId xmlns:a16="http://schemas.microsoft.com/office/drawing/2014/main" id="{6BD10065-E887-E02B-68C1-F4D53EE181B5}"/>
                    </a:ext>
                  </a:extLst>
                </p:cNvPr>
                <p:cNvSpPr/>
                <p:nvPr/>
              </p:nvSpPr>
              <p:spPr>
                <a:xfrm>
                  <a:off x="5319312" y="2478692"/>
                  <a:ext cx="1044000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6" name="矩形 185">
                  <a:extLst>
                    <a:ext uri="{FF2B5EF4-FFF2-40B4-BE49-F238E27FC236}">
                      <a16:creationId xmlns:a16="http://schemas.microsoft.com/office/drawing/2014/main" id="{0331DE86-F228-E222-802F-FA15B86FB525}"/>
                    </a:ext>
                  </a:extLst>
                </p:cNvPr>
                <p:cNvSpPr/>
                <p:nvPr/>
              </p:nvSpPr>
              <p:spPr>
                <a:xfrm>
                  <a:off x="5317067" y="2120998"/>
                  <a:ext cx="1044000" cy="288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FFN</a:t>
                  </a:r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8" name="矩形 187">
                  <a:extLst>
                    <a:ext uri="{FF2B5EF4-FFF2-40B4-BE49-F238E27FC236}">
                      <a16:creationId xmlns:a16="http://schemas.microsoft.com/office/drawing/2014/main" id="{32B7841C-C97A-3C82-CBCF-252D66A09984}"/>
                    </a:ext>
                  </a:extLst>
                </p:cNvPr>
                <p:cNvSpPr/>
                <p:nvPr/>
              </p:nvSpPr>
              <p:spPr>
                <a:xfrm>
                  <a:off x="6083351" y="1519320"/>
                  <a:ext cx="280820" cy="288000"/>
                </a:xfrm>
                <a:prstGeom prst="rect">
                  <a:avLst/>
                </a:prstGeom>
                <a:solidFill>
                  <a:srgbClr val="FFCCCC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190" name="组合 189">
                <a:extLst>
                  <a:ext uri="{FF2B5EF4-FFF2-40B4-BE49-F238E27FC236}">
                    <a16:creationId xmlns:a16="http://schemas.microsoft.com/office/drawing/2014/main" id="{6386CEF8-BC70-51A9-F341-674995592908}"/>
                  </a:ext>
                </a:extLst>
              </p:cNvPr>
              <p:cNvGrpSpPr/>
              <p:nvPr/>
            </p:nvGrpSpPr>
            <p:grpSpPr>
              <a:xfrm>
                <a:off x="4952314" y="2806243"/>
                <a:ext cx="1047104" cy="1124345"/>
                <a:chOff x="5317067" y="1519320"/>
                <a:chExt cx="1047104" cy="1124345"/>
              </a:xfrm>
            </p:grpSpPr>
            <p:sp>
              <p:nvSpPr>
                <p:cNvPr id="191" name="矩形 190">
                  <a:extLst>
                    <a:ext uri="{FF2B5EF4-FFF2-40B4-BE49-F238E27FC236}">
                      <a16:creationId xmlns:a16="http://schemas.microsoft.com/office/drawing/2014/main" id="{A9536F4D-3B0E-32D5-2AA6-F0D1689ECF9B}"/>
                    </a:ext>
                  </a:extLst>
                </p:cNvPr>
                <p:cNvSpPr/>
                <p:nvPr/>
              </p:nvSpPr>
              <p:spPr>
                <a:xfrm>
                  <a:off x="5319312" y="1877014"/>
                  <a:ext cx="1044000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2" name="矩形 191">
                  <a:extLst>
                    <a:ext uri="{FF2B5EF4-FFF2-40B4-BE49-F238E27FC236}">
                      <a16:creationId xmlns:a16="http://schemas.microsoft.com/office/drawing/2014/main" id="{B0D7703C-7A37-9677-A4BD-DA939E125CBC}"/>
                    </a:ext>
                  </a:extLst>
                </p:cNvPr>
                <p:cNvSpPr/>
                <p:nvPr/>
              </p:nvSpPr>
              <p:spPr>
                <a:xfrm>
                  <a:off x="5319648" y="151932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D5ED0AA0-47FE-D22D-DC4E-ACA99BF28360}"/>
                    </a:ext>
                  </a:extLst>
                </p:cNvPr>
                <p:cNvSpPr/>
                <p:nvPr/>
              </p:nvSpPr>
              <p:spPr>
                <a:xfrm>
                  <a:off x="5702156" y="151932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4" name="矩形 193">
                  <a:extLst>
                    <a:ext uri="{FF2B5EF4-FFF2-40B4-BE49-F238E27FC236}">
                      <a16:creationId xmlns:a16="http://schemas.microsoft.com/office/drawing/2014/main" id="{1457B847-09C4-9C44-407B-FD356E150480}"/>
                    </a:ext>
                  </a:extLst>
                </p:cNvPr>
                <p:cNvSpPr/>
                <p:nvPr/>
              </p:nvSpPr>
              <p:spPr>
                <a:xfrm>
                  <a:off x="5319312" y="2478692"/>
                  <a:ext cx="1044000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5" name="矩形 194">
                  <a:extLst>
                    <a:ext uri="{FF2B5EF4-FFF2-40B4-BE49-F238E27FC236}">
                      <a16:creationId xmlns:a16="http://schemas.microsoft.com/office/drawing/2014/main" id="{04FDD6BD-C2E9-2E6E-96BB-81103648D7B8}"/>
                    </a:ext>
                  </a:extLst>
                </p:cNvPr>
                <p:cNvSpPr/>
                <p:nvPr/>
              </p:nvSpPr>
              <p:spPr>
                <a:xfrm>
                  <a:off x="5317067" y="2120998"/>
                  <a:ext cx="1044000" cy="288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FFN</a:t>
                  </a:r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6" name="矩形 195">
                  <a:extLst>
                    <a:ext uri="{FF2B5EF4-FFF2-40B4-BE49-F238E27FC236}">
                      <a16:creationId xmlns:a16="http://schemas.microsoft.com/office/drawing/2014/main" id="{932CCD08-19D4-704F-1B0B-491CB0AFD4EE}"/>
                    </a:ext>
                  </a:extLst>
                </p:cNvPr>
                <p:cNvSpPr/>
                <p:nvPr/>
              </p:nvSpPr>
              <p:spPr>
                <a:xfrm>
                  <a:off x="6083351" y="1519320"/>
                  <a:ext cx="280820" cy="288000"/>
                </a:xfrm>
                <a:prstGeom prst="rect">
                  <a:avLst/>
                </a:prstGeom>
                <a:solidFill>
                  <a:srgbClr val="FFCCCC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7E1557CE-D062-DE29-4C25-D07C7ED79933}"/>
                  </a:ext>
                </a:extLst>
              </p:cNvPr>
              <p:cNvSpPr txBox="1"/>
              <p:nvPr/>
            </p:nvSpPr>
            <p:spPr>
              <a:xfrm>
                <a:off x="3145590" y="1117403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0" name="文本框 199">
                <a:extLst>
                  <a:ext uri="{FF2B5EF4-FFF2-40B4-BE49-F238E27FC236}">
                    <a16:creationId xmlns:a16="http://schemas.microsoft.com/office/drawing/2014/main" id="{D74FAA50-87F2-3B57-204C-8985DD36E31B}"/>
                  </a:ext>
                </a:extLst>
              </p:cNvPr>
              <p:cNvSpPr txBox="1"/>
              <p:nvPr/>
            </p:nvSpPr>
            <p:spPr>
              <a:xfrm>
                <a:off x="3510724" y="1110289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文本框 200">
                <a:extLst>
                  <a:ext uri="{FF2B5EF4-FFF2-40B4-BE49-F238E27FC236}">
                    <a16:creationId xmlns:a16="http://schemas.microsoft.com/office/drawing/2014/main" id="{D5CE2CE5-801A-24A1-050A-E7DD56F2BC69}"/>
                  </a:ext>
                </a:extLst>
              </p:cNvPr>
              <p:cNvSpPr txBox="1"/>
              <p:nvPr/>
            </p:nvSpPr>
            <p:spPr>
              <a:xfrm>
                <a:off x="3139472" y="2795103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文本框 201">
                <a:extLst>
                  <a:ext uri="{FF2B5EF4-FFF2-40B4-BE49-F238E27FC236}">
                    <a16:creationId xmlns:a16="http://schemas.microsoft.com/office/drawing/2014/main" id="{918E5E0B-373C-23C4-F569-4ACCD297D683}"/>
                  </a:ext>
                </a:extLst>
              </p:cNvPr>
              <p:cNvSpPr txBox="1"/>
              <p:nvPr/>
            </p:nvSpPr>
            <p:spPr>
              <a:xfrm>
                <a:off x="3520249" y="279621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3" name="文本框 202">
                <a:extLst>
                  <a:ext uri="{FF2B5EF4-FFF2-40B4-BE49-F238E27FC236}">
                    <a16:creationId xmlns:a16="http://schemas.microsoft.com/office/drawing/2014/main" id="{E52BE086-5422-A42B-A377-C9FDF9B886BE}"/>
                  </a:ext>
                </a:extLst>
              </p:cNvPr>
              <p:cNvSpPr txBox="1"/>
              <p:nvPr/>
            </p:nvSpPr>
            <p:spPr>
              <a:xfrm>
                <a:off x="4920647" y="2795103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" name="文本框 203">
                <a:extLst>
                  <a:ext uri="{FF2B5EF4-FFF2-40B4-BE49-F238E27FC236}">
                    <a16:creationId xmlns:a16="http://schemas.microsoft.com/office/drawing/2014/main" id="{68CB3FF4-3DE6-39E0-1993-DF1DBDBC50A5}"/>
                  </a:ext>
                </a:extLst>
              </p:cNvPr>
              <p:cNvSpPr txBox="1"/>
              <p:nvPr/>
            </p:nvSpPr>
            <p:spPr>
              <a:xfrm>
                <a:off x="5301424" y="279621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" name="文本框 204">
                <a:extLst>
                  <a:ext uri="{FF2B5EF4-FFF2-40B4-BE49-F238E27FC236}">
                    <a16:creationId xmlns:a16="http://schemas.microsoft.com/office/drawing/2014/main" id="{B2F4A238-8BB6-42CD-2F84-A8C4B767EA50}"/>
                  </a:ext>
                </a:extLst>
              </p:cNvPr>
              <p:cNvSpPr txBox="1"/>
              <p:nvPr/>
            </p:nvSpPr>
            <p:spPr>
              <a:xfrm>
                <a:off x="5682522" y="2796671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6" name="文本框 205">
                <a:extLst>
                  <a:ext uri="{FF2B5EF4-FFF2-40B4-BE49-F238E27FC236}">
                    <a16:creationId xmlns:a16="http://schemas.microsoft.com/office/drawing/2014/main" id="{07FDB3B6-E4D3-F932-A4EB-8F5E54B3CA44}"/>
                  </a:ext>
                </a:extLst>
              </p:cNvPr>
              <p:cNvSpPr txBox="1"/>
              <p:nvPr/>
            </p:nvSpPr>
            <p:spPr>
              <a:xfrm>
                <a:off x="4892072" y="1099653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7" name="文本框 206">
                <a:extLst>
                  <a:ext uri="{FF2B5EF4-FFF2-40B4-BE49-F238E27FC236}">
                    <a16:creationId xmlns:a16="http://schemas.microsoft.com/office/drawing/2014/main" id="{97EB1B81-6E84-877C-A44A-AD3715637C29}"/>
                  </a:ext>
                </a:extLst>
              </p:cNvPr>
              <p:cNvSpPr txBox="1"/>
              <p:nvPr/>
            </p:nvSpPr>
            <p:spPr>
              <a:xfrm>
                <a:off x="5272849" y="110076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" name="文本框 207">
                <a:extLst>
                  <a:ext uri="{FF2B5EF4-FFF2-40B4-BE49-F238E27FC236}">
                    <a16:creationId xmlns:a16="http://schemas.microsoft.com/office/drawing/2014/main" id="{3BADD708-C5D9-AA65-6C30-3AE148592DAB}"/>
                  </a:ext>
                </a:extLst>
              </p:cNvPr>
              <p:cNvSpPr txBox="1"/>
              <p:nvPr/>
            </p:nvSpPr>
            <p:spPr>
              <a:xfrm>
                <a:off x="5653947" y="1101221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A0421400-8E11-72C6-01AE-7A4DBF7B6373}"/>
                  </a:ext>
                </a:extLst>
              </p:cNvPr>
              <p:cNvGrpSpPr/>
              <p:nvPr/>
            </p:nvGrpSpPr>
            <p:grpSpPr>
              <a:xfrm>
                <a:off x="728848" y="844966"/>
                <a:ext cx="1691149" cy="1544019"/>
                <a:chOff x="728848" y="844966"/>
                <a:chExt cx="1691149" cy="1544019"/>
              </a:xfrm>
            </p:grpSpPr>
            <p:sp>
              <p:nvSpPr>
                <p:cNvPr id="6" name="矩形: 圆角 5">
                  <a:extLst>
                    <a:ext uri="{FF2B5EF4-FFF2-40B4-BE49-F238E27FC236}">
                      <a16:creationId xmlns:a16="http://schemas.microsoft.com/office/drawing/2014/main" id="{EF2FE04B-BA4A-E357-7C9C-05D90D40EE18}"/>
                    </a:ext>
                  </a:extLst>
                </p:cNvPr>
                <p:cNvSpPr/>
                <p:nvPr/>
              </p:nvSpPr>
              <p:spPr>
                <a:xfrm>
                  <a:off x="728848" y="863835"/>
                  <a:ext cx="1691149" cy="1525150"/>
                </a:xfrm>
                <a:prstGeom prst="round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prstDash val="sysDash"/>
                </a:ln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65" name="组合 64">
                  <a:extLst>
                    <a:ext uri="{FF2B5EF4-FFF2-40B4-BE49-F238E27FC236}">
                      <a16:creationId xmlns:a16="http://schemas.microsoft.com/office/drawing/2014/main" id="{67BB37FF-9FCB-3D42-C679-43C982E9ECF7}"/>
                    </a:ext>
                  </a:extLst>
                </p:cNvPr>
                <p:cNvGrpSpPr/>
                <p:nvPr/>
              </p:nvGrpSpPr>
              <p:grpSpPr>
                <a:xfrm>
                  <a:off x="1221631" y="1124002"/>
                  <a:ext cx="667491" cy="1124345"/>
                  <a:chOff x="-171895" y="1309980"/>
                  <a:chExt cx="667491" cy="1124345"/>
                </a:xfrm>
              </p:grpSpPr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658BAE97-7A21-0CBC-2C3C-BF2E352B3683}"/>
                      </a:ext>
                    </a:extLst>
                  </p:cNvPr>
                  <p:cNvSpPr/>
                  <p:nvPr/>
                </p:nvSpPr>
                <p:spPr>
                  <a:xfrm>
                    <a:off x="-169650" y="1667674"/>
                    <a:ext cx="663663" cy="16497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LN</a:t>
                    </a:r>
                    <a:endParaRPr lang="zh-CN" altLang="en-US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F5545C22-5DEF-04C9-14E5-792688C18E98}"/>
                      </a:ext>
                    </a:extLst>
                  </p:cNvPr>
                  <p:cNvSpPr/>
                  <p:nvPr/>
                </p:nvSpPr>
                <p:spPr>
                  <a:xfrm>
                    <a:off x="-169315" y="1309980"/>
                    <a:ext cx="280820" cy="288000"/>
                  </a:xfrm>
                  <a:prstGeom prst="rect">
                    <a:avLst/>
                  </a:prstGeom>
                  <a:solidFill>
                    <a:srgbClr val="FF9999"/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id="{85D123ED-7F45-5DC2-82B1-4F8CA962CE97}"/>
                      </a:ext>
                    </a:extLst>
                  </p:cNvPr>
                  <p:cNvSpPr/>
                  <p:nvPr/>
                </p:nvSpPr>
                <p:spPr>
                  <a:xfrm>
                    <a:off x="213193" y="1309980"/>
                    <a:ext cx="280820" cy="288000"/>
                  </a:xfrm>
                  <a:prstGeom prst="rect">
                    <a:avLst/>
                  </a:prstGeom>
                  <a:solidFill>
                    <a:srgbClr val="FF9999"/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" name="矩形 51">
                    <a:extLst>
                      <a:ext uri="{FF2B5EF4-FFF2-40B4-BE49-F238E27FC236}">
                        <a16:creationId xmlns:a16="http://schemas.microsoft.com/office/drawing/2014/main" id="{52D4EC83-D531-55A0-CC28-86D4446E2269}"/>
                      </a:ext>
                    </a:extLst>
                  </p:cNvPr>
                  <p:cNvSpPr/>
                  <p:nvPr/>
                </p:nvSpPr>
                <p:spPr>
                  <a:xfrm>
                    <a:off x="-169650" y="2269352"/>
                    <a:ext cx="663663" cy="164973"/>
                  </a:xfrm>
                  <a:prstGeom prst="rect">
                    <a:avLst/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LN</a:t>
                    </a:r>
                    <a:endParaRPr lang="zh-CN" altLang="en-US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61" name="矩形 60">
                    <a:extLst>
                      <a:ext uri="{FF2B5EF4-FFF2-40B4-BE49-F238E27FC236}">
                        <a16:creationId xmlns:a16="http://schemas.microsoft.com/office/drawing/2014/main" id="{A9B1A3A9-554B-99D3-CF8E-4AE96E71881E}"/>
                      </a:ext>
                    </a:extLst>
                  </p:cNvPr>
                  <p:cNvSpPr/>
                  <p:nvPr/>
                </p:nvSpPr>
                <p:spPr>
                  <a:xfrm>
                    <a:off x="-171895" y="1911658"/>
                    <a:ext cx="667491" cy="288000"/>
                  </a:xfrm>
                  <a:prstGeom prst="rect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sz="16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FFN</a:t>
                    </a:r>
                    <a:endParaRPr lang="zh-CN" altLang="en-US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82" name="文本框 81">
                  <a:extLst>
                    <a:ext uri="{FF2B5EF4-FFF2-40B4-BE49-F238E27FC236}">
                      <a16:creationId xmlns:a16="http://schemas.microsoft.com/office/drawing/2014/main" id="{A5C2E606-EE29-B17A-1BE1-0AB5E136455E}"/>
                    </a:ext>
                  </a:extLst>
                </p:cNvPr>
                <p:cNvSpPr txBox="1"/>
                <p:nvPr/>
              </p:nvSpPr>
              <p:spPr>
                <a:xfrm>
                  <a:off x="1666749" y="844966"/>
                  <a:ext cx="710324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30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Layer-1</a:t>
                  </a:r>
                  <a:endParaRPr lang="zh-CN" alt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7" name="文本框 196">
                  <a:extLst>
                    <a:ext uri="{FF2B5EF4-FFF2-40B4-BE49-F238E27FC236}">
                      <a16:creationId xmlns:a16="http://schemas.microsoft.com/office/drawing/2014/main" id="{5F2416AD-2BF4-A116-0995-471A9975FA0A}"/>
                    </a:ext>
                  </a:extLst>
                </p:cNvPr>
                <p:cNvSpPr txBox="1"/>
                <p:nvPr/>
              </p:nvSpPr>
              <p:spPr>
                <a:xfrm>
                  <a:off x="1187534" y="1109178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8" name="文本框 197">
                  <a:extLst>
                    <a:ext uri="{FF2B5EF4-FFF2-40B4-BE49-F238E27FC236}">
                      <a16:creationId xmlns:a16="http://schemas.microsoft.com/office/drawing/2014/main" id="{F26620B4-1055-1AC8-041B-1A8EC7EBC892}"/>
                    </a:ext>
                  </a:extLst>
                </p:cNvPr>
                <p:cNvSpPr txBox="1"/>
                <p:nvPr/>
              </p:nvSpPr>
              <p:spPr>
                <a:xfrm>
                  <a:off x="1568311" y="1110289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210" name="连接符: 肘形 209">
                  <a:extLst>
                    <a:ext uri="{FF2B5EF4-FFF2-40B4-BE49-F238E27FC236}">
                      <a16:creationId xmlns:a16="http://schemas.microsoft.com/office/drawing/2014/main" id="{6B40E12C-5062-EB46-3ADB-4BA2F9F5E844}"/>
                    </a:ext>
                  </a:extLst>
                </p:cNvPr>
                <p:cNvCxnSpPr>
                  <a:stCxn id="197" idx="1"/>
                  <a:endCxn id="8" idx="1"/>
                </p:cNvCxnSpPr>
                <p:nvPr/>
              </p:nvCxnSpPr>
              <p:spPr>
                <a:xfrm rot="10800000" flipH="1" flipV="1">
                  <a:off x="1187534" y="1263067"/>
                  <a:ext cx="36342" cy="301116"/>
                </a:xfrm>
                <a:prstGeom prst="bentConnector3">
                  <a:avLst>
                    <a:gd name="adj1" fmla="val -340721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连接符: 肘形 211">
                  <a:extLst>
                    <a:ext uri="{FF2B5EF4-FFF2-40B4-BE49-F238E27FC236}">
                      <a16:creationId xmlns:a16="http://schemas.microsoft.com/office/drawing/2014/main" id="{761BBCB5-B2F1-8D77-7A1F-2180EC83C447}"/>
                    </a:ext>
                  </a:extLst>
                </p:cNvPr>
                <p:cNvCxnSpPr>
                  <a:cxnSpLocks/>
                  <a:stCxn id="61" idx="1"/>
                  <a:endCxn id="52" idx="1"/>
                </p:cNvCxnSpPr>
                <p:nvPr/>
              </p:nvCxnSpPr>
              <p:spPr>
                <a:xfrm rot="10800000" flipH="1" flipV="1">
                  <a:off x="1221630" y="1869679"/>
                  <a:ext cx="2245" cy="296181"/>
                </a:xfrm>
                <a:prstGeom prst="bentConnector3">
                  <a:avLst>
                    <a:gd name="adj1" fmla="val -6788419"/>
                  </a:avLst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6" name="连接符: 肘形 215">
                <a:extLst>
                  <a:ext uri="{FF2B5EF4-FFF2-40B4-BE49-F238E27FC236}">
                    <a16:creationId xmlns:a16="http://schemas.microsoft.com/office/drawing/2014/main" id="{D800B73B-DC58-B698-DB77-66307C6BAABD}"/>
                  </a:ext>
                </a:extLst>
              </p:cNvPr>
              <p:cNvCxnSpPr>
                <a:cxnSpLocks/>
                <a:stCxn id="94" idx="1"/>
                <a:endCxn id="93" idx="1"/>
              </p:cNvCxnSpPr>
              <p:nvPr/>
            </p:nvCxnSpPr>
            <p:spPr>
              <a:xfrm rot="10800000" flipV="1">
                <a:off x="3168910" y="1268001"/>
                <a:ext cx="335" cy="296181"/>
              </a:xfrm>
              <a:prstGeom prst="bentConnector3">
                <a:avLst>
                  <a:gd name="adj1" fmla="val 45592537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连接符: 肘形 220">
                <a:extLst>
                  <a:ext uri="{FF2B5EF4-FFF2-40B4-BE49-F238E27FC236}">
                    <a16:creationId xmlns:a16="http://schemas.microsoft.com/office/drawing/2014/main" id="{5D2B8E5C-470B-7662-75AF-D11A7D0B97D0}"/>
                  </a:ext>
                </a:extLst>
              </p:cNvPr>
              <p:cNvCxnSpPr>
                <a:cxnSpLocks/>
                <a:stCxn id="97" idx="1"/>
                <a:endCxn id="96" idx="1"/>
              </p:cNvCxnSpPr>
              <p:nvPr/>
            </p:nvCxnSpPr>
            <p:spPr>
              <a:xfrm rot="10800000" flipH="1" flipV="1">
                <a:off x="3166663" y="1869679"/>
                <a:ext cx="2245" cy="296181"/>
              </a:xfrm>
              <a:prstGeom prst="bentConnector3">
                <a:avLst>
                  <a:gd name="adj1" fmla="val -6364143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连接符: 肘形 224">
                <a:extLst>
                  <a:ext uri="{FF2B5EF4-FFF2-40B4-BE49-F238E27FC236}">
                    <a16:creationId xmlns:a16="http://schemas.microsoft.com/office/drawing/2014/main" id="{373CB3EB-F935-F476-10D0-030052C01673}"/>
                  </a:ext>
                </a:extLst>
              </p:cNvPr>
              <p:cNvCxnSpPr>
                <a:cxnSpLocks/>
                <a:stCxn id="201" idx="1"/>
                <a:endCxn id="126" idx="1"/>
              </p:cNvCxnSpPr>
              <p:nvPr/>
            </p:nvCxnSpPr>
            <p:spPr>
              <a:xfrm rot="10800000" flipH="1" flipV="1">
                <a:off x="3139471" y="2948991"/>
                <a:ext cx="29437" cy="295199"/>
              </a:xfrm>
              <a:prstGeom prst="bentConnector3">
                <a:avLst>
                  <a:gd name="adj1" fmla="val -388287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连接符: 肘形 228">
                <a:extLst>
                  <a:ext uri="{FF2B5EF4-FFF2-40B4-BE49-F238E27FC236}">
                    <a16:creationId xmlns:a16="http://schemas.microsoft.com/office/drawing/2014/main" id="{ED08BB3E-1E8E-B9D5-9761-8374DD3D199F}"/>
                  </a:ext>
                </a:extLst>
              </p:cNvPr>
              <p:cNvCxnSpPr>
                <a:cxnSpLocks/>
                <a:stCxn id="159" idx="1"/>
                <a:endCxn id="142" idx="1"/>
              </p:cNvCxnSpPr>
              <p:nvPr/>
            </p:nvCxnSpPr>
            <p:spPr>
              <a:xfrm rot="10800000" flipH="1" flipV="1">
                <a:off x="3166663" y="3549687"/>
                <a:ext cx="2245" cy="296181"/>
              </a:xfrm>
              <a:prstGeom prst="bentConnector3">
                <a:avLst>
                  <a:gd name="adj1" fmla="val -6533853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连接符: 肘形 234">
                <a:extLst>
                  <a:ext uri="{FF2B5EF4-FFF2-40B4-BE49-F238E27FC236}">
                    <a16:creationId xmlns:a16="http://schemas.microsoft.com/office/drawing/2014/main" id="{8A1FAF43-61BF-5459-3BD3-D38F2131AE5E}"/>
                  </a:ext>
                </a:extLst>
              </p:cNvPr>
              <p:cNvCxnSpPr>
                <a:cxnSpLocks/>
                <a:stCxn id="206" idx="1"/>
                <a:endCxn id="182" idx="1"/>
              </p:cNvCxnSpPr>
              <p:nvPr/>
            </p:nvCxnSpPr>
            <p:spPr>
              <a:xfrm rot="10800000" flipH="1" flipV="1">
                <a:off x="4892072" y="1253542"/>
                <a:ext cx="37200" cy="297438"/>
              </a:xfrm>
              <a:prstGeom prst="bentConnector3">
                <a:avLst>
                  <a:gd name="adj1" fmla="val -327742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连接符: 肘形 242">
                <a:extLst>
                  <a:ext uri="{FF2B5EF4-FFF2-40B4-BE49-F238E27FC236}">
                    <a16:creationId xmlns:a16="http://schemas.microsoft.com/office/drawing/2014/main" id="{D0285D12-C4C7-1AED-36DB-8E9D6D34E1D6}"/>
                  </a:ext>
                </a:extLst>
              </p:cNvPr>
              <p:cNvCxnSpPr>
                <a:cxnSpLocks/>
                <a:stCxn id="186" idx="1"/>
                <a:endCxn id="185" idx="1"/>
              </p:cNvCxnSpPr>
              <p:nvPr/>
            </p:nvCxnSpPr>
            <p:spPr>
              <a:xfrm rot="10800000" flipH="1" flipV="1">
                <a:off x="4927026" y="1856476"/>
                <a:ext cx="2245" cy="296181"/>
              </a:xfrm>
              <a:prstGeom prst="bentConnector3">
                <a:avLst>
                  <a:gd name="adj1" fmla="val -6788419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连接符: 肘形 246">
                <a:extLst>
                  <a:ext uri="{FF2B5EF4-FFF2-40B4-BE49-F238E27FC236}">
                    <a16:creationId xmlns:a16="http://schemas.microsoft.com/office/drawing/2014/main" id="{CA5ED469-C8B8-49B4-977D-8FA88E308C4B}"/>
                  </a:ext>
                </a:extLst>
              </p:cNvPr>
              <p:cNvCxnSpPr>
                <a:cxnSpLocks/>
                <a:stCxn id="203" idx="1"/>
                <a:endCxn id="191" idx="1"/>
              </p:cNvCxnSpPr>
              <p:nvPr/>
            </p:nvCxnSpPr>
            <p:spPr>
              <a:xfrm rot="10800000" flipH="1" flipV="1">
                <a:off x="4920647" y="2948992"/>
                <a:ext cx="33912" cy="297432"/>
              </a:xfrm>
              <a:prstGeom prst="bentConnector3">
                <a:avLst>
                  <a:gd name="adj1" fmla="val -337049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连接符: 肘形 250">
                <a:extLst>
                  <a:ext uri="{FF2B5EF4-FFF2-40B4-BE49-F238E27FC236}">
                    <a16:creationId xmlns:a16="http://schemas.microsoft.com/office/drawing/2014/main" id="{17980EC2-38A3-6AA0-2BC3-51A05F5FE2D3}"/>
                  </a:ext>
                </a:extLst>
              </p:cNvPr>
              <p:cNvCxnSpPr>
                <a:cxnSpLocks/>
                <a:stCxn id="195" idx="1"/>
                <a:endCxn id="194" idx="1"/>
              </p:cNvCxnSpPr>
              <p:nvPr/>
            </p:nvCxnSpPr>
            <p:spPr>
              <a:xfrm rot="10800000" flipH="1" flipV="1">
                <a:off x="4952313" y="3551920"/>
                <a:ext cx="2245" cy="296181"/>
              </a:xfrm>
              <a:prstGeom prst="bentConnector3">
                <a:avLst>
                  <a:gd name="adj1" fmla="val -6788419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8" name="矩形 257">
                <a:extLst>
                  <a:ext uri="{FF2B5EF4-FFF2-40B4-BE49-F238E27FC236}">
                    <a16:creationId xmlns:a16="http://schemas.microsoft.com/office/drawing/2014/main" id="{26823A38-C00B-9357-7A20-4B21CF47CA7C}"/>
                  </a:ext>
                </a:extLst>
              </p:cNvPr>
              <p:cNvSpPr/>
              <p:nvPr/>
            </p:nvSpPr>
            <p:spPr>
              <a:xfrm>
                <a:off x="581024" y="4923405"/>
                <a:ext cx="5934562" cy="1876681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6" name="直接箭头连接符 35">
                <a:extLst>
                  <a:ext uri="{FF2B5EF4-FFF2-40B4-BE49-F238E27FC236}">
                    <a16:creationId xmlns:a16="http://schemas.microsoft.com/office/drawing/2014/main" id="{29AF96E5-7043-4605-E6FD-19913973027E}"/>
                  </a:ext>
                </a:extLst>
              </p:cNvPr>
              <p:cNvCxnSpPr/>
              <p:nvPr/>
            </p:nvCxnSpPr>
            <p:spPr>
              <a:xfrm flipV="1">
                <a:off x="745626" y="5945635"/>
                <a:ext cx="0" cy="742001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接箭头连接符 36">
                <a:extLst>
                  <a:ext uri="{FF2B5EF4-FFF2-40B4-BE49-F238E27FC236}">
                    <a16:creationId xmlns:a16="http://schemas.microsoft.com/office/drawing/2014/main" id="{A4D6F018-1698-E29E-8382-80C8274803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7237" y="6685324"/>
                <a:ext cx="969156" cy="0"/>
              </a:xfrm>
              <a:prstGeom prst="straightConnector1">
                <a:avLst/>
              </a:prstGeom>
              <a:ln w="28575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58F23E6-2DFF-CAE2-BF57-6886A8B7DF4F}"/>
                  </a:ext>
                </a:extLst>
              </p:cNvPr>
              <p:cNvSpPr txBox="1"/>
              <p:nvPr/>
            </p:nvSpPr>
            <p:spPr>
              <a:xfrm rot="16200000">
                <a:off x="339297" y="5436681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输入维度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A6BF151-703E-5228-6FA1-80E710846B4E}"/>
                  </a:ext>
                </a:extLst>
              </p:cNvPr>
              <p:cNvSpPr txBox="1"/>
              <p:nvPr/>
            </p:nvSpPr>
            <p:spPr>
              <a:xfrm>
                <a:off x="1664202" y="6541176"/>
                <a:ext cx="80021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输出维度</a:t>
                </a:r>
              </a:p>
            </p:txBody>
          </p:sp>
          <p:grpSp>
            <p:nvGrpSpPr>
              <p:cNvPr id="106" name="组合 105">
                <a:extLst>
                  <a:ext uri="{FF2B5EF4-FFF2-40B4-BE49-F238E27FC236}">
                    <a16:creationId xmlns:a16="http://schemas.microsoft.com/office/drawing/2014/main" id="{A6F72456-944C-CA48-68B0-7C5D7C9CA0F5}"/>
                  </a:ext>
                </a:extLst>
              </p:cNvPr>
              <p:cNvGrpSpPr/>
              <p:nvPr/>
            </p:nvGrpSpPr>
            <p:grpSpPr>
              <a:xfrm>
                <a:off x="917568" y="5050203"/>
                <a:ext cx="763620" cy="1527764"/>
                <a:chOff x="5889618" y="4769794"/>
                <a:chExt cx="763620" cy="1527764"/>
              </a:xfrm>
            </p:grpSpPr>
            <p:grpSp>
              <p:nvGrpSpPr>
                <p:cNvPr id="25" name="组合 24">
                  <a:extLst>
                    <a:ext uri="{FF2B5EF4-FFF2-40B4-BE49-F238E27FC236}">
                      <a16:creationId xmlns:a16="http://schemas.microsoft.com/office/drawing/2014/main" id="{A3440CB5-F75E-98B1-F3DD-00B8A61D47D1}"/>
                    </a:ext>
                  </a:extLst>
                </p:cNvPr>
                <p:cNvGrpSpPr/>
                <p:nvPr/>
              </p:nvGrpSpPr>
              <p:grpSpPr>
                <a:xfrm>
                  <a:off x="5889618" y="4810939"/>
                  <a:ext cx="504000" cy="504000"/>
                  <a:chOff x="5954407" y="4857252"/>
                  <a:chExt cx="504000" cy="504000"/>
                </a:xfrm>
              </p:grpSpPr>
              <p:sp>
                <p:nvSpPr>
                  <p:cNvPr id="32" name="矩形 31">
                    <a:extLst>
                      <a:ext uri="{FF2B5EF4-FFF2-40B4-BE49-F238E27FC236}">
                        <a16:creationId xmlns:a16="http://schemas.microsoft.com/office/drawing/2014/main" id="{01950157-02FC-1AB6-965E-0A26586056F6}"/>
                      </a:ext>
                    </a:extLst>
                  </p:cNvPr>
                  <p:cNvSpPr/>
                  <p:nvPr/>
                </p:nvSpPr>
                <p:spPr>
                  <a:xfrm>
                    <a:off x="5954407" y="4857252"/>
                    <a:ext cx="504000" cy="504000"/>
                  </a:xfrm>
                  <a:prstGeom prst="rect">
                    <a:avLst/>
                  </a:prstGeom>
                  <a:solidFill>
                    <a:srgbClr val="FF999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3" name="直接连接符 32">
                    <a:extLst>
                      <a:ext uri="{FF2B5EF4-FFF2-40B4-BE49-F238E27FC236}">
                        <a16:creationId xmlns:a16="http://schemas.microsoft.com/office/drawing/2014/main" id="{D54FB087-E572-DD2E-307D-BE77A402401C}"/>
                      </a:ext>
                    </a:extLst>
                  </p:cNvPr>
                  <p:cNvCxnSpPr>
                    <a:stCxn id="32" idx="1"/>
                    <a:endCxn id="32" idx="3"/>
                  </p:cNvCxnSpPr>
                  <p:nvPr/>
                </p:nvCxnSpPr>
                <p:spPr>
                  <a:xfrm>
                    <a:off x="5954407" y="5109252"/>
                    <a:ext cx="504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FE7C98E9-58FA-8EB5-B021-EB6B68A19D60}"/>
                    </a:ext>
                  </a:extLst>
                </p:cNvPr>
                <p:cNvSpPr/>
                <p:nvPr/>
              </p:nvSpPr>
              <p:spPr>
                <a:xfrm>
                  <a:off x="5897238" y="5520367"/>
                  <a:ext cx="756000" cy="756000"/>
                </a:xfrm>
                <a:prstGeom prst="rect">
                  <a:avLst/>
                </a:prstGeom>
                <a:solidFill>
                  <a:srgbClr val="FF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E732B8DD-F840-1C53-8460-04A92BA7ACD0}"/>
                    </a:ext>
                  </a:extLst>
                </p:cNvPr>
                <p:cNvSpPr/>
                <p:nvPr/>
              </p:nvSpPr>
              <p:spPr>
                <a:xfrm>
                  <a:off x="5897238" y="5520367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C865FF6D-0039-84A0-9EA4-8BEF2DDF4A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9618" y="6023827"/>
                  <a:ext cx="756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A753FA86-C2E9-C256-357B-6B6158EF5FD4}"/>
                    </a:ext>
                  </a:extLst>
                </p:cNvPr>
                <p:cNvSpPr txBox="1"/>
                <p:nvPr/>
              </p:nvSpPr>
              <p:spPr>
                <a:xfrm>
                  <a:off x="5958888" y="4769794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B9595F61-EE98-20F8-4641-2650C3D7610E}"/>
                    </a:ext>
                  </a:extLst>
                </p:cNvPr>
                <p:cNvSpPr txBox="1"/>
                <p:nvPr/>
              </p:nvSpPr>
              <p:spPr>
                <a:xfrm>
                  <a:off x="5963134" y="5027346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70607EC-DF59-5BCA-CFAD-7FBC2125C3CA}"/>
                    </a:ext>
                  </a:extLst>
                </p:cNvPr>
                <p:cNvSpPr txBox="1"/>
                <p:nvPr/>
              </p:nvSpPr>
              <p:spPr>
                <a:xfrm>
                  <a:off x="6100976" y="5490590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B63900B2-435F-A5B7-3232-74FDBA780513}"/>
                    </a:ext>
                  </a:extLst>
                </p:cNvPr>
                <p:cNvSpPr txBox="1"/>
                <p:nvPr/>
              </p:nvSpPr>
              <p:spPr>
                <a:xfrm>
                  <a:off x="6105222" y="5748142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8" name="文本框 47">
                  <a:extLst>
                    <a:ext uri="{FF2B5EF4-FFF2-40B4-BE49-F238E27FC236}">
                      <a16:creationId xmlns:a16="http://schemas.microsoft.com/office/drawing/2014/main" id="{74ABB729-6740-699A-BB2B-A1B9E4E15128}"/>
                    </a:ext>
                  </a:extLst>
                </p:cNvPr>
                <p:cNvSpPr txBox="1"/>
                <p:nvPr/>
              </p:nvSpPr>
              <p:spPr>
                <a:xfrm>
                  <a:off x="6112226" y="5989781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5200A1D2-F2CB-3565-AA8B-616DDEE0DE9D}"/>
                    </a:ext>
                  </a:extLst>
                </p:cNvPr>
                <p:cNvCxnSpPr/>
                <p:nvPr/>
              </p:nvCxnSpPr>
              <p:spPr>
                <a:xfrm>
                  <a:off x="6395113" y="5525446"/>
                  <a:ext cx="0" cy="493200"/>
                </a:xfrm>
                <a:prstGeom prst="line">
                  <a:avLst/>
                </a:prstGeom>
                <a:ln w="28575">
                  <a:solidFill>
                    <a:srgbClr val="FF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D0EA4035-9391-A982-9AB4-04F3B3F18027}"/>
                    </a:ext>
                  </a:extLst>
                </p:cNvPr>
                <p:cNvCxnSpPr>
                  <a:cxnSpLocks/>
                  <a:stCxn id="30" idx="1"/>
                </p:cNvCxnSpPr>
                <p:nvPr/>
              </p:nvCxnSpPr>
              <p:spPr>
                <a:xfrm>
                  <a:off x="5897238" y="5772367"/>
                  <a:ext cx="756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2C052859-4443-FF6A-3ECD-C815638E73A7}"/>
                  </a:ext>
                </a:extLst>
              </p:cNvPr>
              <p:cNvGrpSpPr/>
              <p:nvPr/>
            </p:nvGrpSpPr>
            <p:grpSpPr>
              <a:xfrm>
                <a:off x="4169192" y="5085687"/>
                <a:ext cx="892801" cy="1456796"/>
                <a:chOff x="9141242" y="4815255"/>
                <a:chExt cx="892801" cy="1456796"/>
              </a:xfrm>
            </p:grpSpPr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75F33066-6D43-6350-6F52-BB3CDFBB08AE}"/>
                    </a:ext>
                  </a:extLst>
                </p:cNvPr>
                <p:cNvSpPr/>
                <p:nvPr/>
              </p:nvSpPr>
              <p:spPr>
                <a:xfrm>
                  <a:off x="9202692" y="5516051"/>
                  <a:ext cx="756000" cy="756000"/>
                </a:xfrm>
                <a:prstGeom prst="rect">
                  <a:avLst/>
                </a:prstGeom>
                <a:solidFill>
                  <a:srgbClr val="FF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A92BE90B-4712-330B-25E4-6C2B20A81630}"/>
                    </a:ext>
                  </a:extLst>
                </p:cNvPr>
                <p:cNvSpPr/>
                <p:nvPr/>
              </p:nvSpPr>
              <p:spPr>
                <a:xfrm rot="5400000">
                  <a:off x="9202692" y="5516051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5BC390C0-4222-E071-FEF5-22342DC5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06152" y="5516051"/>
                  <a:ext cx="0" cy="75600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组合 307">
                  <a:extLst>
                    <a:ext uri="{FF2B5EF4-FFF2-40B4-BE49-F238E27FC236}">
                      <a16:creationId xmlns:a16="http://schemas.microsoft.com/office/drawing/2014/main" id="{1382B3C3-8392-C029-2ECD-738016498B81}"/>
                    </a:ext>
                  </a:extLst>
                </p:cNvPr>
                <p:cNvGrpSpPr/>
                <p:nvPr/>
              </p:nvGrpSpPr>
              <p:grpSpPr>
                <a:xfrm rot="5400000">
                  <a:off x="9202152" y="4815255"/>
                  <a:ext cx="504000" cy="504000"/>
                  <a:chOff x="5954407" y="4857252"/>
                  <a:chExt cx="504000" cy="504000"/>
                </a:xfrm>
              </p:grpSpPr>
              <p:sp>
                <p:nvSpPr>
                  <p:cNvPr id="309" name="矩形 308">
                    <a:extLst>
                      <a:ext uri="{FF2B5EF4-FFF2-40B4-BE49-F238E27FC236}">
                        <a16:creationId xmlns:a16="http://schemas.microsoft.com/office/drawing/2014/main" id="{D08F12EC-E048-B6B7-8337-DCF22A205FD7}"/>
                      </a:ext>
                    </a:extLst>
                  </p:cNvPr>
                  <p:cNvSpPr/>
                  <p:nvPr/>
                </p:nvSpPr>
                <p:spPr>
                  <a:xfrm>
                    <a:off x="5954407" y="4857252"/>
                    <a:ext cx="504000" cy="504000"/>
                  </a:xfrm>
                  <a:prstGeom prst="rect">
                    <a:avLst/>
                  </a:prstGeom>
                  <a:solidFill>
                    <a:srgbClr val="FF999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10" name="直接连接符 309">
                    <a:extLst>
                      <a:ext uri="{FF2B5EF4-FFF2-40B4-BE49-F238E27FC236}">
                        <a16:creationId xmlns:a16="http://schemas.microsoft.com/office/drawing/2014/main" id="{86CD053D-E1CD-89EF-A98C-BCEA864FBEE1}"/>
                      </a:ext>
                    </a:extLst>
                  </p:cNvPr>
                  <p:cNvCxnSpPr>
                    <a:stCxn id="309" idx="1"/>
                    <a:endCxn id="309" idx="3"/>
                  </p:cNvCxnSpPr>
                  <p:nvPr/>
                </p:nvCxnSpPr>
                <p:spPr>
                  <a:xfrm>
                    <a:off x="5954407" y="5109252"/>
                    <a:ext cx="504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BDE712BC-63D1-F56F-14AA-F715222A4F8D}"/>
                    </a:ext>
                  </a:extLst>
                </p:cNvPr>
                <p:cNvSpPr txBox="1"/>
                <p:nvPr/>
              </p:nvSpPr>
              <p:spPr>
                <a:xfrm>
                  <a:off x="9141242" y="4923578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974AD097-FA1F-5845-AF9C-5B434A0CE7DB}"/>
                    </a:ext>
                  </a:extLst>
                </p:cNvPr>
                <p:cNvSpPr txBox="1"/>
                <p:nvPr/>
              </p:nvSpPr>
              <p:spPr>
                <a:xfrm>
                  <a:off x="9402090" y="4923510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63D6288F-A0EC-E206-FC78-242D7367EAC7}"/>
                    </a:ext>
                  </a:extLst>
                </p:cNvPr>
                <p:cNvSpPr txBox="1"/>
                <p:nvPr/>
              </p:nvSpPr>
              <p:spPr>
                <a:xfrm>
                  <a:off x="9149610" y="5736967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0B3FADC8-75A7-62F1-CC89-EE11D3D9D6EB}"/>
                    </a:ext>
                  </a:extLst>
                </p:cNvPr>
                <p:cNvSpPr txBox="1"/>
                <p:nvPr/>
              </p:nvSpPr>
              <p:spPr>
                <a:xfrm>
                  <a:off x="9410458" y="5736899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49EF8388-5241-357E-AB0F-9A8932518CB9}"/>
                    </a:ext>
                  </a:extLst>
                </p:cNvPr>
                <p:cNvSpPr txBox="1"/>
                <p:nvPr/>
              </p:nvSpPr>
              <p:spPr>
                <a:xfrm>
                  <a:off x="9660223" y="5748142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95BC7A41-9C3C-8816-D5E3-9BE31A99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451633" y="5771952"/>
                  <a:ext cx="0" cy="493200"/>
                </a:xfrm>
                <a:prstGeom prst="line">
                  <a:avLst/>
                </a:prstGeom>
                <a:ln w="28575">
                  <a:solidFill>
                    <a:srgbClr val="FF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>
                  <a:extLst>
                    <a:ext uri="{FF2B5EF4-FFF2-40B4-BE49-F238E27FC236}">
                      <a16:creationId xmlns:a16="http://schemas.microsoft.com/office/drawing/2014/main" id="{DC7CF446-593A-85E1-A705-6FAF5B0BC59B}"/>
                    </a:ext>
                  </a:extLst>
                </p:cNvPr>
                <p:cNvCxnSpPr>
                  <a:cxnSpLocks/>
                  <a:stCxn id="313" idx="1"/>
                </p:cNvCxnSpPr>
                <p:nvPr/>
              </p:nvCxnSpPr>
              <p:spPr>
                <a:xfrm>
                  <a:off x="9454692" y="5516051"/>
                  <a:ext cx="0" cy="75600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" name="组合 142">
                <a:extLst>
                  <a:ext uri="{FF2B5EF4-FFF2-40B4-BE49-F238E27FC236}">
                    <a16:creationId xmlns:a16="http://schemas.microsoft.com/office/drawing/2014/main" id="{66EBF5FD-3671-BCAA-3821-B09E3657B502}"/>
                  </a:ext>
                </a:extLst>
              </p:cNvPr>
              <p:cNvGrpSpPr/>
              <p:nvPr/>
            </p:nvGrpSpPr>
            <p:grpSpPr>
              <a:xfrm>
                <a:off x="2001443" y="5050203"/>
                <a:ext cx="763620" cy="1527764"/>
                <a:chOff x="5889618" y="4769794"/>
                <a:chExt cx="763620" cy="1527764"/>
              </a:xfrm>
            </p:grpSpPr>
            <p:grpSp>
              <p:nvGrpSpPr>
                <p:cNvPr id="144" name="组合 143">
                  <a:extLst>
                    <a:ext uri="{FF2B5EF4-FFF2-40B4-BE49-F238E27FC236}">
                      <a16:creationId xmlns:a16="http://schemas.microsoft.com/office/drawing/2014/main" id="{7EE7B395-B14C-A981-527E-18FE0409A122}"/>
                    </a:ext>
                  </a:extLst>
                </p:cNvPr>
                <p:cNvGrpSpPr/>
                <p:nvPr/>
              </p:nvGrpSpPr>
              <p:grpSpPr>
                <a:xfrm>
                  <a:off x="5889618" y="4810939"/>
                  <a:ext cx="504000" cy="504000"/>
                  <a:chOff x="5954407" y="4857252"/>
                  <a:chExt cx="504000" cy="504000"/>
                </a:xfrm>
              </p:grpSpPr>
              <p:sp>
                <p:nvSpPr>
                  <p:cNvPr id="155" name="矩形 154">
                    <a:extLst>
                      <a:ext uri="{FF2B5EF4-FFF2-40B4-BE49-F238E27FC236}">
                        <a16:creationId xmlns:a16="http://schemas.microsoft.com/office/drawing/2014/main" id="{572E15B7-6DC2-DE90-9041-B9FDAB7C7DD8}"/>
                      </a:ext>
                    </a:extLst>
                  </p:cNvPr>
                  <p:cNvSpPr/>
                  <p:nvPr/>
                </p:nvSpPr>
                <p:spPr>
                  <a:xfrm>
                    <a:off x="5954407" y="4857252"/>
                    <a:ext cx="504000" cy="504000"/>
                  </a:xfrm>
                  <a:prstGeom prst="rect">
                    <a:avLst/>
                  </a:prstGeom>
                  <a:solidFill>
                    <a:srgbClr val="FF999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56" name="直接连接符 155">
                    <a:extLst>
                      <a:ext uri="{FF2B5EF4-FFF2-40B4-BE49-F238E27FC236}">
                        <a16:creationId xmlns:a16="http://schemas.microsoft.com/office/drawing/2014/main" id="{D2E801DB-8C6E-1395-FE1A-FE1DD42C1117}"/>
                      </a:ext>
                    </a:extLst>
                  </p:cNvPr>
                  <p:cNvCxnSpPr>
                    <a:stCxn id="155" idx="1"/>
                    <a:endCxn id="155" idx="3"/>
                  </p:cNvCxnSpPr>
                  <p:nvPr/>
                </p:nvCxnSpPr>
                <p:spPr>
                  <a:xfrm>
                    <a:off x="5954407" y="5109252"/>
                    <a:ext cx="504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5" name="矩形 144">
                  <a:extLst>
                    <a:ext uri="{FF2B5EF4-FFF2-40B4-BE49-F238E27FC236}">
                      <a16:creationId xmlns:a16="http://schemas.microsoft.com/office/drawing/2014/main" id="{D8F61199-4C0C-38E8-267E-5DCBB113B926}"/>
                    </a:ext>
                  </a:extLst>
                </p:cNvPr>
                <p:cNvSpPr/>
                <p:nvPr/>
              </p:nvSpPr>
              <p:spPr>
                <a:xfrm>
                  <a:off x="5897238" y="5520367"/>
                  <a:ext cx="756000" cy="756000"/>
                </a:xfrm>
                <a:prstGeom prst="rect">
                  <a:avLst/>
                </a:prstGeom>
                <a:solidFill>
                  <a:srgbClr val="FF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矩形 145">
                  <a:extLst>
                    <a:ext uri="{FF2B5EF4-FFF2-40B4-BE49-F238E27FC236}">
                      <a16:creationId xmlns:a16="http://schemas.microsoft.com/office/drawing/2014/main" id="{1C5A04E0-8761-9950-DD6C-000650FC8E52}"/>
                    </a:ext>
                  </a:extLst>
                </p:cNvPr>
                <p:cNvSpPr/>
                <p:nvPr/>
              </p:nvSpPr>
              <p:spPr>
                <a:xfrm>
                  <a:off x="5897238" y="5520367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5D50A736-78AD-F238-83CE-992F64D7E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9618" y="6023827"/>
                  <a:ext cx="756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884FBA43-253F-D827-A4BB-349215DABBCE}"/>
                    </a:ext>
                  </a:extLst>
                </p:cNvPr>
                <p:cNvSpPr txBox="1"/>
                <p:nvPr/>
              </p:nvSpPr>
              <p:spPr>
                <a:xfrm>
                  <a:off x="5958888" y="4769794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D2BDFE5E-7169-A855-14ED-3B922F0C6756}"/>
                    </a:ext>
                  </a:extLst>
                </p:cNvPr>
                <p:cNvSpPr txBox="1"/>
                <p:nvPr/>
              </p:nvSpPr>
              <p:spPr>
                <a:xfrm>
                  <a:off x="5963134" y="5027346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94352D81-388A-6C66-D278-7114B412984E}"/>
                    </a:ext>
                  </a:extLst>
                </p:cNvPr>
                <p:cNvSpPr txBox="1"/>
                <p:nvPr/>
              </p:nvSpPr>
              <p:spPr>
                <a:xfrm>
                  <a:off x="6100976" y="5490590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513938F5-0D4B-2E07-7799-138E303B2710}"/>
                    </a:ext>
                  </a:extLst>
                </p:cNvPr>
                <p:cNvSpPr txBox="1"/>
                <p:nvPr/>
              </p:nvSpPr>
              <p:spPr>
                <a:xfrm>
                  <a:off x="6105222" y="5748142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032C6B1F-F0B4-B28B-C3B2-318F22B5ECE3}"/>
                    </a:ext>
                  </a:extLst>
                </p:cNvPr>
                <p:cNvSpPr txBox="1"/>
                <p:nvPr/>
              </p:nvSpPr>
              <p:spPr>
                <a:xfrm>
                  <a:off x="6112226" y="5989781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53" name="直接连接符 152">
                  <a:extLst>
                    <a:ext uri="{FF2B5EF4-FFF2-40B4-BE49-F238E27FC236}">
                      <a16:creationId xmlns:a16="http://schemas.microsoft.com/office/drawing/2014/main" id="{1945C3ED-E178-96CB-0AE1-C68D3F100086}"/>
                    </a:ext>
                  </a:extLst>
                </p:cNvPr>
                <p:cNvCxnSpPr/>
                <p:nvPr/>
              </p:nvCxnSpPr>
              <p:spPr>
                <a:xfrm>
                  <a:off x="6395113" y="5525446"/>
                  <a:ext cx="0" cy="493200"/>
                </a:xfrm>
                <a:prstGeom prst="line">
                  <a:avLst/>
                </a:prstGeom>
                <a:ln w="28575">
                  <a:solidFill>
                    <a:srgbClr val="FF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>
                  <a:extLst>
                    <a:ext uri="{FF2B5EF4-FFF2-40B4-BE49-F238E27FC236}">
                      <a16:creationId xmlns:a16="http://schemas.microsoft.com/office/drawing/2014/main" id="{0A3EDB57-76C3-D9B4-76DD-3DC82C577536}"/>
                    </a:ext>
                  </a:extLst>
                </p:cNvPr>
                <p:cNvCxnSpPr>
                  <a:cxnSpLocks/>
                  <a:stCxn id="146" idx="1"/>
                </p:cNvCxnSpPr>
                <p:nvPr/>
              </p:nvCxnSpPr>
              <p:spPr>
                <a:xfrm>
                  <a:off x="5897238" y="5772367"/>
                  <a:ext cx="756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FD96DEA5-7278-65F0-626F-FCA5E2FDCD95}"/>
                  </a:ext>
                </a:extLst>
              </p:cNvPr>
              <p:cNvGrpSpPr/>
              <p:nvPr/>
            </p:nvGrpSpPr>
            <p:grpSpPr>
              <a:xfrm>
                <a:off x="3085318" y="5050203"/>
                <a:ext cx="763620" cy="1527764"/>
                <a:chOff x="5889618" y="4769794"/>
                <a:chExt cx="763620" cy="1527764"/>
              </a:xfrm>
            </p:grpSpPr>
            <p:grpSp>
              <p:nvGrpSpPr>
                <p:cNvPr id="158" name="组合 157">
                  <a:extLst>
                    <a:ext uri="{FF2B5EF4-FFF2-40B4-BE49-F238E27FC236}">
                      <a16:creationId xmlns:a16="http://schemas.microsoft.com/office/drawing/2014/main" id="{AFD833BA-81CB-2BE9-F301-8336B953356C}"/>
                    </a:ext>
                  </a:extLst>
                </p:cNvPr>
                <p:cNvGrpSpPr/>
                <p:nvPr/>
              </p:nvGrpSpPr>
              <p:grpSpPr>
                <a:xfrm>
                  <a:off x="5889618" y="4810939"/>
                  <a:ext cx="504000" cy="504000"/>
                  <a:chOff x="5954407" y="4857252"/>
                  <a:chExt cx="504000" cy="504000"/>
                </a:xfrm>
              </p:grpSpPr>
              <p:sp>
                <p:nvSpPr>
                  <p:cNvPr id="181" name="矩形 180">
                    <a:extLst>
                      <a:ext uri="{FF2B5EF4-FFF2-40B4-BE49-F238E27FC236}">
                        <a16:creationId xmlns:a16="http://schemas.microsoft.com/office/drawing/2014/main" id="{DA69A489-C65D-871E-EC3F-CA3E1352C6CA}"/>
                      </a:ext>
                    </a:extLst>
                  </p:cNvPr>
                  <p:cNvSpPr/>
                  <p:nvPr/>
                </p:nvSpPr>
                <p:spPr>
                  <a:xfrm>
                    <a:off x="5954407" y="4857252"/>
                    <a:ext cx="504000" cy="504000"/>
                  </a:xfrm>
                  <a:prstGeom prst="rect">
                    <a:avLst/>
                  </a:prstGeom>
                  <a:solidFill>
                    <a:srgbClr val="FF999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7" name="直接连接符 186">
                    <a:extLst>
                      <a:ext uri="{FF2B5EF4-FFF2-40B4-BE49-F238E27FC236}">
                        <a16:creationId xmlns:a16="http://schemas.microsoft.com/office/drawing/2014/main" id="{B706C81B-695E-42A6-3413-8A60784F0697}"/>
                      </a:ext>
                    </a:extLst>
                  </p:cNvPr>
                  <p:cNvCxnSpPr>
                    <a:stCxn id="181" idx="1"/>
                    <a:endCxn id="181" idx="3"/>
                  </p:cNvCxnSpPr>
                  <p:nvPr/>
                </p:nvCxnSpPr>
                <p:spPr>
                  <a:xfrm>
                    <a:off x="5954407" y="5109252"/>
                    <a:ext cx="504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012D874C-0D89-D7AC-0812-BF3872ED68BA}"/>
                    </a:ext>
                  </a:extLst>
                </p:cNvPr>
                <p:cNvSpPr/>
                <p:nvPr/>
              </p:nvSpPr>
              <p:spPr>
                <a:xfrm>
                  <a:off x="5897238" y="5520367"/>
                  <a:ext cx="756000" cy="756000"/>
                </a:xfrm>
                <a:prstGeom prst="rect">
                  <a:avLst/>
                </a:prstGeom>
                <a:solidFill>
                  <a:srgbClr val="FF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4A1D58BB-2CA1-AD11-3AC1-5D6DE5DD4274}"/>
                    </a:ext>
                  </a:extLst>
                </p:cNvPr>
                <p:cNvSpPr/>
                <p:nvPr/>
              </p:nvSpPr>
              <p:spPr>
                <a:xfrm>
                  <a:off x="5897238" y="5520367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376DDC35-6B93-535B-B75C-5EC7E6CC8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9618" y="6023827"/>
                  <a:ext cx="756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3122AA32-A6FE-0B2D-AA92-2DBBB53E464C}"/>
                    </a:ext>
                  </a:extLst>
                </p:cNvPr>
                <p:cNvSpPr txBox="1"/>
                <p:nvPr/>
              </p:nvSpPr>
              <p:spPr>
                <a:xfrm>
                  <a:off x="5958888" y="4769794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C245FC8C-3FEB-ED20-3A21-9E1762A9DB3E}"/>
                    </a:ext>
                  </a:extLst>
                </p:cNvPr>
                <p:cNvSpPr txBox="1"/>
                <p:nvPr/>
              </p:nvSpPr>
              <p:spPr>
                <a:xfrm>
                  <a:off x="5963134" y="5027346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65BE2272-928B-339D-70A5-3ACB361EC06F}"/>
                    </a:ext>
                  </a:extLst>
                </p:cNvPr>
                <p:cNvSpPr txBox="1"/>
                <p:nvPr/>
              </p:nvSpPr>
              <p:spPr>
                <a:xfrm>
                  <a:off x="6100976" y="5490590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6DFB4F0-5D30-CC9A-447B-6CEF2A542609}"/>
                    </a:ext>
                  </a:extLst>
                </p:cNvPr>
                <p:cNvSpPr txBox="1"/>
                <p:nvPr/>
              </p:nvSpPr>
              <p:spPr>
                <a:xfrm>
                  <a:off x="6105222" y="5748142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D53F58C7-EA68-D26A-7486-8CCC4F54ADB4}"/>
                    </a:ext>
                  </a:extLst>
                </p:cNvPr>
                <p:cNvSpPr txBox="1"/>
                <p:nvPr/>
              </p:nvSpPr>
              <p:spPr>
                <a:xfrm>
                  <a:off x="6112226" y="5989781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8330D8B3-9BFB-4867-682B-8A8F83F313E1}"/>
                    </a:ext>
                  </a:extLst>
                </p:cNvPr>
                <p:cNvCxnSpPr/>
                <p:nvPr/>
              </p:nvCxnSpPr>
              <p:spPr>
                <a:xfrm>
                  <a:off x="6395113" y="5525446"/>
                  <a:ext cx="0" cy="493200"/>
                </a:xfrm>
                <a:prstGeom prst="line">
                  <a:avLst/>
                </a:prstGeom>
                <a:ln w="28575">
                  <a:solidFill>
                    <a:srgbClr val="FF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05416CC7-6274-3C3D-F6AE-149D5A961CE3}"/>
                    </a:ext>
                  </a:extLst>
                </p:cNvPr>
                <p:cNvCxnSpPr>
                  <a:cxnSpLocks/>
                  <a:stCxn id="164" idx="1"/>
                </p:cNvCxnSpPr>
                <p:nvPr/>
              </p:nvCxnSpPr>
              <p:spPr>
                <a:xfrm>
                  <a:off x="5897238" y="5772367"/>
                  <a:ext cx="756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9" name="文本框 208">
                <a:extLst>
                  <a:ext uri="{FF2B5EF4-FFF2-40B4-BE49-F238E27FC236}">
                    <a16:creationId xmlns:a16="http://schemas.microsoft.com/office/drawing/2014/main" id="{EF007196-7DD2-7C03-A959-7EA08F4D2698}"/>
                  </a:ext>
                </a:extLst>
              </p:cNvPr>
              <p:cNvSpPr txBox="1"/>
              <p:nvPr/>
            </p:nvSpPr>
            <p:spPr>
              <a:xfrm>
                <a:off x="1388113" y="51723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EB165B6F-56CC-8965-1379-CFF9A144177C}"/>
                  </a:ext>
                </a:extLst>
              </p:cNvPr>
              <p:cNvSpPr txBox="1"/>
              <p:nvPr/>
            </p:nvSpPr>
            <p:spPr>
              <a:xfrm>
                <a:off x="2499777" y="51723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E0138DD8-E320-2A3A-AEA6-A60D83F6F192}"/>
                  </a:ext>
                </a:extLst>
              </p:cNvPr>
              <p:cNvSpPr txBox="1"/>
              <p:nvPr/>
            </p:nvSpPr>
            <p:spPr>
              <a:xfrm>
                <a:off x="3611441" y="51723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90AC497B-4BA0-6534-B073-DA58F801DECC}"/>
                  </a:ext>
                </a:extLst>
              </p:cNvPr>
              <p:cNvSpPr txBox="1"/>
              <p:nvPr/>
            </p:nvSpPr>
            <p:spPr>
              <a:xfrm>
                <a:off x="4723104" y="5172344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026" name="Picture 2" descr="Output image">
                <a:extLst>
                  <a:ext uri="{FF2B5EF4-FFF2-40B4-BE49-F238E27FC236}">
                    <a16:creationId xmlns:a16="http://schemas.microsoft.com/office/drawing/2014/main" id="{70E3B5B5-136F-771A-EE30-632BE0548F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000"/>
                        </a14:imgEffect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88623" y="4617979"/>
                <a:ext cx="1704314" cy="20880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5" name="文本框 214">
                <a:extLst>
                  <a:ext uri="{FF2B5EF4-FFF2-40B4-BE49-F238E27FC236}">
                    <a16:creationId xmlns:a16="http://schemas.microsoft.com/office/drawing/2014/main" id="{318FF3F9-B204-F520-7FE6-48DF8EED1DCA}"/>
                  </a:ext>
                </a:extLst>
              </p:cNvPr>
              <p:cNvSpPr txBox="1"/>
              <p:nvPr/>
            </p:nvSpPr>
            <p:spPr>
              <a:xfrm>
                <a:off x="5075740" y="5317529"/>
                <a:ext cx="1353815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对新增长的头和原始头的新分量进行初始化</a:t>
                </a:r>
              </a:p>
            </p:txBody>
          </p:sp>
          <p:sp>
            <p:nvSpPr>
              <p:cNvPr id="219" name="矩形 218">
                <a:extLst>
                  <a:ext uri="{FF2B5EF4-FFF2-40B4-BE49-F238E27FC236}">
                    <a16:creationId xmlns:a16="http://schemas.microsoft.com/office/drawing/2014/main" id="{A1A2547E-8B1A-9347-70F6-0A7B273897B2}"/>
                  </a:ext>
                </a:extLst>
              </p:cNvPr>
              <p:cNvSpPr/>
              <p:nvPr/>
            </p:nvSpPr>
            <p:spPr>
              <a:xfrm>
                <a:off x="6656828" y="481605"/>
                <a:ext cx="4860000" cy="4724412"/>
              </a:xfrm>
              <a:prstGeom prst="rect">
                <a:avLst/>
              </a:prstGeom>
              <a:noFill/>
              <a:ln w="19050">
                <a:solidFill>
                  <a:srgbClr val="FF9999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矩形 219">
                <a:extLst>
                  <a:ext uri="{FF2B5EF4-FFF2-40B4-BE49-F238E27FC236}">
                    <a16:creationId xmlns:a16="http://schemas.microsoft.com/office/drawing/2014/main" id="{F97E5481-E7B1-608A-266B-AAA7CCF75C33}"/>
                  </a:ext>
                </a:extLst>
              </p:cNvPr>
              <p:cNvSpPr/>
              <p:nvPr/>
            </p:nvSpPr>
            <p:spPr>
              <a:xfrm>
                <a:off x="6669332" y="5351470"/>
                <a:ext cx="4847496" cy="1439391"/>
              </a:xfrm>
              <a:prstGeom prst="rect">
                <a:avLst/>
              </a:prstGeom>
              <a:noFill/>
              <a:ln w="19050">
                <a:solidFill>
                  <a:srgbClr val="1296DB"/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7B92F22D-24C9-7D79-8F89-500E7BAD98EA}"/>
                  </a:ext>
                </a:extLst>
              </p:cNvPr>
              <p:cNvSpPr txBox="1"/>
              <p:nvPr/>
            </p:nvSpPr>
            <p:spPr>
              <a:xfrm>
                <a:off x="5165168" y="488117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</a:t>
                </a:r>
              </a:p>
            </p:txBody>
          </p:sp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DD8FDB08-E2FC-14F0-9AEA-B07644A3C6F6}"/>
                  </a:ext>
                </a:extLst>
              </p:cNvPr>
              <p:cNvSpPr txBox="1"/>
              <p:nvPr/>
            </p:nvSpPr>
            <p:spPr>
              <a:xfrm>
                <a:off x="3179325" y="488117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输入</a:t>
                </a:r>
              </a:p>
            </p:txBody>
          </p:sp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C3316B-6966-4DBE-5574-BB1D50BF4E90}"/>
                  </a:ext>
                </a:extLst>
              </p:cNvPr>
              <p:cNvSpPr txBox="1"/>
              <p:nvPr/>
            </p:nvSpPr>
            <p:spPr>
              <a:xfrm>
                <a:off x="3166662" y="4052019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输出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B9846EB-5691-214B-3CA6-769685DDF986}"/>
                  </a:ext>
                </a:extLst>
              </p:cNvPr>
              <p:cNvSpPr txBox="1"/>
              <p:nvPr/>
            </p:nvSpPr>
            <p:spPr>
              <a:xfrm>
                <a:off x="1254887" y="4052019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输出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1AE5C2F-3387-371D-98F4-507F7BB998F3}"/>
                  </a:ext>
                </a:extLst>
              </p:cNvPr>
              <p:cNvSpPr txBox="1"/>
              <p:nvPr/>
            </p:nvSpPr>
            <p:spPr>
              <a:xfrm>
                <a:off x="5136040" y="4052019"/>
                <a:ext cx="6495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输出</a:t>
                </a:r>
              </a:p>
            </p:txBody>
          </p: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08CE0D64-C5E6-FA7F-C3B3-819C48BD3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445" y="5443619"/>
                <a:ext cx="2646307" cy="1233952"/>
              </a:xfrm>
              <a:prstGeom prst="rect">
                <a:avLst/>
              </a:prstGeom>
            </p:spPr>
          </p:pic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5BF7E5C-5C00-C971-53DB-D2D3B5F756B5}"/>
                  </a:ext>
                </a:extLst>
              </p:cNvPr>
              <p:cNvSpPr txBox="1"/>
              <p:nvPr/>
            </p:nvSpPr>
            <p:spPr>
              <a:xfrm>
                <a:off x="6656828" y="506604"/>
                <a:ext cx="13692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solidFill>
                      <a:srgbClr val="FF5B5B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多头注意力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E60D451-5DB8-B7E1-C5E7-72A587FFD69B}"/>
                  </a:ext>
                </a:extLst>
              </p:cNvPr>
              <p:cNvSpPr txBox="1"/>
              <p:nvPr/>
            </p:nvSpPr>
            <p:spPr>
              <a:xfrm>
                <a:off x="6682035" y="5337687"/>
                <a:ext cx="633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>
                    <a:solidFill>
                      <a:schemeClr val="accent5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FFN</a:t>
                </a:r>
                <a:endParaRPr lang="zh-CN" altLang="en-US" b="1">
                  <a:solidFill>
                    <a:schemeClr val="accent5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64B9DE7F-2D80-B1D5-30EB-656441CC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130" y="613222"/>
              <a:ext cx="4428000" cy="4483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7675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4DCCF-7184-9945-9210-3A425E6A0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>
            <a:extLst>
              <a:ext uri="{FF2B5EF4-FFF2-40B4-BE49-F238E27FC236}">
                <a16:creationId xmlns:a16="http://schemas.microsoft.com/office/drawing/2014/main" id="{A01FCB6F-F5C9-0DE1-97BD-8D4CD92CE00F}"/>
              </a:ext>
            </a:extLst>
          </p:cNvPr>
          <p:cNvGrpSpPr/>
          <p:nvPr/>
        </p:nvGrpSpPr>
        <p:grpSpPr>
          <a:xfrm>
            <a:off x="2347963" y="5750616"/>
            <a:ext cx="373820" cy="307777"/>
            <a:chOff x="7105772" y="1493893"/>
            <a:chExt cx="373820" cy="30777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B605586-9DA5-8D0F-F088-B6B8D72DBE08}"/>
                </a:ext>
              </a:extLst>
            </p:cNvPr>
            <p:cNvSpPr/>
            <p:nvPr/>
          </p:nvSpPr>
          <p:spPr>
            <a:xfrm>
              <a:off x="7146029" y="1502669"/>
              <a:ext cx="280820" cy="288000"/>
            </a:xfrm>
            <a:prstGeom prst="rect">
              <a:avLst/>
            </a:prstGeom>
            <a:solidFill>
              <a:srgbClr val="FF9999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A4F1A92-2E55-0C70-C5DB-458589B2B5B1}"/>
                </a:ext>
              </a:extLst>
            </p:cNvPr>
            <p:cNvSpPr txBox="1"/>
            <p:nvPr/>
          </p:nvSpPr>
          <p:spPr>
            <a:xfrm>
              <a:off x="7105772" y="1493893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4BB9EAA-3FAC-3249-8A78-0C9078F3DC1F}"/>
              </a:ext>
            </a:extLst>
          </p:cNvPr>
          <p:cNvGrpSpPr/>
          <p:nvPr/>
        </p:nvGrpSpPr>
        <p:grpSpPr>
          <a:xfrm>
            <a:off x="2352996" y="6276815"/>
            <a:ext cx="373820" cy="317285"/>
            <a:chOff x="7110805" y="1502669"/>
            <a:chExt cx="373820" cy="31728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A0A833B-902C-EA0F-052F-5EF29A6F72D5}"/>
                </a:ext>
              </a:extLst>
            </p:cNvPr>
            <p:cNvSpPr/>
            <p:nvPr/>
          </p:nvSpPr>
          <p:spPr>
            <a:xfrm>
              <a:off x="7146029" y="1502669"/>
              <a:ext cx="280820" cy="288000"/>
            </a:xfrm>
            <a:prstGeom prst="rect">
              <a:avLst/>
            </a:prstGeom>
            <a:solidFill>
              <a:srgbClr val="FFCCCC"/>
            </a:solidFill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9BD1528-831D-7212-6351-F74AAA8F7A65}"/>
                </a:ext>
              </a:extLst>
            </p:cNvPr>
            <p:cNvSpPr txBox="1"/>
            <p:nvPr/>
          </p:nvSpPr>
          <p:spPr>
            <a:xfrm>
              <a:off x="7110805" y="1512177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3493858E-58DE-CC0B-C093-9D1C8E8D9654}"/>
              </a:ext>
            </a:extLst>
          </p:cNvPr>
          <p:cNvSpPr/>
          <p:nvPr/>
        </p:nvSpPr>
        <p:spPr>
          <a:xfrm>
            <a:off x="4052919" y="5520235"/>
            <a:ext cx="1044000" cy="16497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LN</a:t>
            </a:r>
            <a:endParaRPr lang="zh-CN" altLang="en-US" sz="10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B0764804-DFA4-1DF1-B21C-C07B0D8676C6}"/>
              </a:ext>
            </a:extLst>
          </p:cNvPr>
          <p:cNvSpPr/>
          <p:nvPr/>
        </p:nvSpPr>
        <p:spPr>
          <a:xfrm>
            <a:off x="4257424" y="6184349"/>
            <a:ext cx="1044000" cy="28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FFN</a:t>
            </a:r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1B0696E9-361F-CCB2-BC53-CF3EF0280DD1}"/>
              </a:ext>
            </a:extLst>
          </p:cNvPr>
          <p:cNvGrpSpPr/>
          <p:nvPr/>
        </p:nvGrpSpPr>
        <p:grpSpPr>
          <a:xfrm>
            <a:off x="581024" y="385651"/>
            <a:ext cx="11473325" cy="4299300"/>
            <a:chOff x="581024" y="488117"/>
            <a:chExt cx="11473325" cy="4299300"/>
          </a:xfrm>
        </p:grpSpPr>
        <p:sp>
          <p:nvSpPr>
            <p:cNvPr id="161" name="箭头: V 形 160">
              <a:extLst>
                <a:ext uri="{FF2B5EF4-FFF2-40B4-BE49-F238E27FC236}">
                  <a16:creationId xmlns:a16="http://schemas.microsoft.com/office/drawing/2014/main" id="{B2224667-51C2-9735-E49F-3221424A8326}"/>
                </a:ext>
              </a:extLst>
            </p:cNvPr>
            <p:cNvSpPr/>
            <p:nvPr/>
          </p:nvSpPr>
          <p:spPr>
            <a:xfrm>
              <a:off x="728848" y="844966"/>
              <a:ext cx="5577525" cy="3209448"/>
            </a:xfrm>
            <a:prstGeom prst="chevron">
              <a:avLst>
                <a:gd name="adj" fmla="val 42028"/>
              </a:avLst>
            </a:prstGeom>
            <a:solidFill>
              <a:srgbClr val="ED7D31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66FB86B-F9DB-8AF8-2522-5F852FEFCA0E}"/>
                </a:ext>
              </a:extLst>
            </p:cNvPr>
            <p:cNvSpPr/>
            <p:nvPr/>
          </p:nvSpPr>
          <p:spPr>
            <a:xfrm>
              <a:off x="581024" y="494808"/>
              <a:ext cx="5934562" cy="4292609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箭头: 下 12">
              <a:extLst>
                <a:ext uri="{FF2B5EF4-FFF2-40B4-BE49-F238E27FC236}">
                  <a16:creationId xmlns:a16="http://schemas.microsoft.com/office/drawing/2014/main" id="{89DD801C-5E86-7FB2-00D2-27AAEEECC34F}"/>
                </a:ext>
              </a:extLst>
            </p:cNvPr>
            <p:cNvSpPr/>
            <p:nvPr/>
          </p:nvSpPr>
          <p:spPr>
            <a:xfrm>
              <a:off x="982357" y="686854"/>
              <a:ext cx="1184130" cy="3763298"/>
            </a:xfrm>
            <a:prstGeom prst="downArrow">
              <a:avLst>
                <a:gd name="adj1" fmla="val 50000"/>
                <a:gd name="adj2" fmla="val 16787"/>
              </a:avLst>
            </a:prstGeom>
            <a:solidFill>
              <a:srgbClr val="DEEBF6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EFBDCD0-8936-20F0-F5D8-B4B2961A7BEA}"/>
                </a:ext>
              </a:extLst>
            </p:cNvPr>
            <p:cNvSpPr txBox="1"/>
            <p:nvPr/>
          </p:nvSpPr>
          <p:spPr>
            <a:xfrm>
              <a:off x="1238433" y="48811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输入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9D26D15-4585-EC23-82AE-E72D9B6B5AF4}"/>
                </a:ext>
              </a:extLst>
            </p:cNvPr>
            <p:cNvSpPr txBox="1"/>
            <p:nvPr/>
          </p:nvSpPr>
          <p:spPr>
            <a:xfrm>
              <a:off x="1015881" y="440987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初始模型</a:t>
              </a:r>
            </a:p>
          </p:txBody>
        </p:sp>
        <p:sp>
          <p:nvSpPr>
            <p:cNvPr id="86" name="箭头: 下 85">
              <a:extLst>
                <a:ext uri="{FF2B5EF4-FFF2-40B4-BE49-F238E27FC236}">
                  <a16:creationId xmlns:a16="http://schemas.microsoft.com/office/drawing/2014/main" id="{662B52E8-7568-691A-B828-F36815F75A23}"/>
                </a:ext>
              </a:extLst>
            </p:cNvPr>
            <p:cNvSpPr/>
            <p:nvPr/>
          </p:nvSpPr>
          <p:spPr>
            <a:xfrm>
              <a:off x="2908344" y="686854"/>
              <a:ext cx="1184130" cy="3763298"/>
            </a:xfrm>
            <a:prstGeom prst="downArrow">
              <a:avLst>
                <a:gd name="adj1" fmla="val 50000"/>
                <a:gd name="adj2" fmla="val 16787"/>
              </a:avLst>
            </a:prstGeom>
            <a:solidFill>
              <a:srgbClr val="DEEBF6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: 圆角 86">
              <a:extLst>
                <a:ext uri="{FF2B5EF4-FFF2-40B4-BE49-F238E27FC236}">
                  <a16:creationId xmlns:a16="http://schemas.microsoft.com/office/drawing/2014/main" id="{B23573EE-6A73-58C9-D658-5281BDD63E56}"/>
                </a:ext>
              </a:extLst>
            </p:cNvPr>
            <p:cNvSpPr/>
            <p:nvPr/>
          </p:nvSpPr>
          <p:spPr>
            <a:xfrm>
              <a:off x="2654835" y="863835"/>
              <a:ext cx="1691149" cy="1525150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93FCFE21-7DC6-32AB-0427-0BA7DB3A3902}"/>
                </a:ext>
              </a:extLst>
            </p:cNvPr>
            <p:cNvSpPr txBox="1"/>
            <p:nvPr/>
          </p:nvSpPr>
          <p:spPr>
            <a:xfrm>
              <a:off x="2941868" y="440987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深度增长</a:t>
              </a:r>
            </a:p>
          </p:txBody>
        </p:sp>
        <p:grpSp>
          <p:nvGrpSpPr>
            <p:cNvPr id="91" name="组合 90">
              <a:extLst>
                <a:ext uri="{FF2B5EF4-FFF2-40B4-BE49-F238E27FC236}">
                  <a16:creationId xmlns:a16="http://schemas.microsoft.com/office/drawing/2014/main" id="{85E3EACF-DA96-DADE-597D-5C7D418E57A7}"/>
                </a:ext>
              </a:extLst>
            </p:cNvPr>
            <p:cNvGrpSpPr/>
            <p:nvPr/>
          </p:nvGrpSpPr>
          <p:grpSpPr>
            <a:xfrm>
              <a:off x="3166664" y="1124002"/>
              <a:ext cx="667491" cy="1124345"/>
              <a:chOff x="-171895" y="1309980"/>
              <a:chExt cx="667491" cy="1124345"/>
            </a:xfrm>
          </p:grpSpPr>
          <p:sp>
            <p:nvSpPr>
              <p:cNvPr id="93" name="矩形 92">
                <a:extLst>
                  <a:ext uri="{FF2B5EF4-FFF2-40B4-BE49-F238E27FC236}">
                    <a16:creationId xmlns:a16="http://schemas.microsoft.com/office/drawing/2014/main" id="{F677B9FB-E52A-ECF5-45A6-D16699BC98C1}"/>
                  </a:ext>
                </a:extLst>
              </p:cNvPr>
              <p:cNvSpPr/>
              <p:nvPr/>
            </p:nvSpPr>
            <p:spPr>
              <a:xfrm>
                <a:off x="-169650" y="1667674"/>
                <a:ext cx="663663" cy="1649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矩形 93">
                <a:extLst>
                  <a:ext uri="{FF2B5EF4-FFF2-40B4-BE49-F238E27FC236}">
                    <a16:creationId xmlns:a16="http://schemas.microsoft.com/office/drawing/2014/main" id="{F3AD9FA9-820B-6148-037B-0F6BA4F29E44}"/>
                  </a:ext>
                </a:extLst>
              </p:cNvPr>
              <p:cNvSpPr/>
              <p:nvPr/>
            </p:nvSpPr>
            <p:spPr>
              <a:xfrm>
                <a:off x="-169315" y="1309980"/>
                <a:ext cx="280820" cy="288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4C91ED9F-8799-D4AC-02E6-838FE1A91C78}"/>
                  </a:ext>
                </a:extLst>
              </p:cNvPr>
              <p:cNvSpPr/>
              <p:nvPr/>
            </p:nvSpPr>
            <p:spPr>
              <a:xfrm>
                <a:off x="213193" y="1309980"/>
                <a:ext cx="280820" cy="288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55E7459C-B236-C839-7320-5181C87D3004}"/>
                  </a:ext>
                </a:extLst>
              </p:cNvPr>
              <p:cNvSpPr/>
              <p:nvPr/>
            </p:nvSpPr>
            <p:spPr>
              <a:xfrm>
                <a:off x="-169650" y="2269352"/>
                <a:ext cx="663663" cy="1649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5395B67A-EFBD-64FA-82D5-FAEBE3CB5F9B}"/>
                  </a:ext>
                </a:extLst>
              </p:cNvPr>
              <p:cNvSpPr/>
              <p:nvPr/>
            </p:nvSpPr>
            <p:spPr>
              <a:xfrm>
                <a:off x="-171895" y="1911658"/>
                <a:ext cx="667491" cy="288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FFN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D9AEF067-E87A-DFAD-4627-727106302042}"/>
                </a:ext>
              </a:extLst>
            </p:cNvPr>
            <p:cNvSpPr txBox="1"/>
            <p:nvPr/>
          </p:nvSpPr>
          <p:spPr>
            <a:xfrm>
              <a:off x="3590652" y="844966"/>
              <a:ext cx="71032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Layer-1</a:t>
              </a:r>
              <a:endPara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矩形: 圆角 109">
              <a:extLst>
                <a:ext uri="{FF2B5EF4-FFF2-40B4-BE49-F238E27FC236}">
                  <a16:creationId xmlns:a16="http://schemas.microsoft.com/office/drawing/2014/main" id="{356B846E-4624-93A9-B008-A8A2E478FDD2}"/>
                </a:ext>
              </a:extLst>
            </p:cNvPr>
            <p:cNvSpPr/>
            <p:nvPr/>
          </p:nvSpPr>
          <p:spPr>
            <a:xfrm>
              <a:off x="2654835" y="2543843"/>
              <a:ext cx="1691149" cy="1525150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F8D475C6-4255-42DB-99C4-0BB841E0711F}"/>
                </a:ext>
              </a:extLst>
            </p:cNvPr>
            <p:cNvGrpSpPr/>
            <p:nvPr/>
          </p:nvGrpSpPr>
          <p:grpSpPr>
            <a:xfrm>
              <a:off x="3166664" y="2804010"/>
              <a:ext cx="667491" cy="1124345"/>
              <a:chOff x="-171895" y="1309980"/>
              <a:chExt cx="667491" cy="1124345"/>
            </a:xfrm>
          </p:grpSpPr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31B9F1B0-F29E-17BD-575B-899B5A53E314}"/>
                  </a:ext>
                </a:extLst>
              </p:cNvPr>
              <p:cNvSpPr/>
              <p:nvPr/>
            </p:nvSpPr>
            <p:spPr>
              <a:xfrm>
                <a:off x="-169650" y="1667674"/>
                <a:ext cx="663663" cy="1649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1D694B3E-7A1C-1A27-3989-020E41CA602D}"/>
                  </a:ext>
                </a:extLst>
              </p:cNvPr>
              <p:cNvSpPr/>
              <p:nvPr/>
            </p:nvSpPr>
            <p:spPr>
              <a:xfrm>
                <a:off x="-169315" y="1309980"/>
                <a:ext cx="280820" cy="288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DCDFADB2-74A6-1569-A3F0-1D2527B38408}"/>
                  </a:ext>
                </a:extLst>
              </p:cNvPr>
              <p:cNvSpPr/>
              <p:nvPr/>
            </p:nvSpPr>
            <p:spPr>
              <a:xfrm>
                <a:off x="213193" y="1309980"/>
                <a:ext cx="280820" cy="288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2" name="矩形 141">
                <a:extLst>
                  <a:ext uri="{FF2B5EF4-FFF2-40B4-BE49-F238E27FC236}">
                    <a16:creationId xmlns:a16="http://schemas.microsoft.com/office/drawing/2014/main" id="{C6211DB6-7D20-A431-994A-279D43EA6D95}"/>
                  </a:ext>
                </a:extLst>
              </p:cNvPr>
              <p:cNvSpPr/>
              <p:nvPr/>
            </p:nvSpPr>
            <p:spPr>
              <a:xfrm>
                <a:off x="-169650" y="2269352"/>
                <a:ext cx="663663" cy="1649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2B360382-CE12-17A4-AB52-21AD2AD6A631}"/>
                  </a:ext>
                </a:extLst>
              </p:cNvPr>
              <p:cNvSpPr/>
              <p:nvPr/>
            </p:nvSpPr>
            <p:spPr>
              <a:xfrm>
                <a:off x="-171895" y="1911658"/>
                <a:ext cx="667491" cy="288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FFN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2" name="文本框 161">
              <a:extLst>
                <a:ext uri="{FF2B5EF4-FFF2-40B4-BE49-F238E27FC236}">
                  <a16:creationId xmlns:a16="http://schemas.microsoft.com/office/drawing/2014/main" id="{157CD836-7E73-6505-6008-948AEE11759E}"/>
                </a:ext>
              </a:extLst>
            </p:cNvPr>
            <p:cNvSpPr txBox="1"/>
            <p:nvPr/>
          </p:nvSpPr>
          <p:spPr>
            <a:xfrm>
              <a:off x="3601402" y="2524974"/>
              <a:ext cx="71032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Layer-2</a:t>
              </a:r>
              <a:endPara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箭头: 下 166">
              <a:extLst>
                <a:ext uri="{FF2B5EF4-FFF2-40B4-BE49-F238E27FC236}">
                  <a16:creationId xmlns:a16="http://schemas.microsoft.com/office/drawing/2014/main" id="{6BA60C90-26A5-59C5-A3F9-B34928F71709}"/>
                </a:ext>
              </a:extLst>
            </p:cNvPr>
            <p:cNvSpPr/>
            <p:nvPr/>
          </p:nvSpPr>
          <p:spPr>
            <a:xfrm>
              <a:off x="4868733" y="673651"/>
              <a:ext cx="1184130" cy="3776501"/>
            </a:xfrm>
            <a:prstGeom prst="downArrow">
              <a:avLst>
                <a:gd name="adj1" fmla="val 50000"/>
                <a:gd name="adj2" fmla="val 16787"/>
              </a:avLst>
            </a:prstGeom>
            <a:solidFill>
              <a:srgbClr val="DEEBF6"/>
            </a:soli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: 圆角 167">
              <a:extLst>
                <a:ext uri="{FF2B5EF4-FFF2-40B4-BE49-F238E27FC236}">
                  <a16:creationId xmlns:a16="http://schemas.microsoft.com/office/drawing/2014/main" id="{C313A587-EDB9-C064-53E4-4AA69318CCF1}"/>
                </a:ext>
              </a:extLst>
            </p:cNvPr>
            <p:cNvSpPr/>
            <p:nvPr/>
          </p:nvSpPr>
          <p:spPr>
            <a:xfrm>
              <a:off x="4615224" y="850632"/>
              <a:ext cx="1691149" cy="1525150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9064D374-E86F-58A8-A65F-BC056B364173}"/>
                </a:ext>
              </a:extLst>
            </p:cNvPr>
            <p:cNvSpPr txBox="1"/>
            <p:nvPr/>
          </p:nvSpPr>
          <p:spPr>
            <a:xfrm>
              <a:off x="4902257" y="439666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宽度增长</a:t>
              </a: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5B68D392-4916-8D05-8240-38E01714E538}"/>
                </a:ext>
              </a:extLst>
            </p:cNvPr>
            <p:cNvSpPr txBox="1"/>
            <p:nvPr/>
          </p:nvSpPr>
          <p:spPr>
            <a:xfrm>
              <a:off x="5551041" y="831763"/>
              <a:ext cx="71032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Layer-1</a:t>
              </a:r>
              <a:endPara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4" name="矩形: 圆角 173">
              <a:extLst>
                <a:ext uri="{FF2B5EF4-FFF2-40B4-BE49-F238E27FC236}">
                  <a16:creationId xmlns:a16="http://schemas.microsoft.com/office/drawing/2014/main" id="{86FD0498-BBFB-AC7D-F6BF-5913A52A5491}"/>
                </a:ext>
              </a:extLst>
            </p:cNvPr>
            <p:cNvSpPr/>
            <p:nvPr/>
          </p:nvSpPr>
          <p:spPr>
            <a:xfrm>
              <a:off x="4615224" y="2530640"/>
              <a:ext cx="1691149" cy="1525150"/>
            </a:xfrm>
            <a:prstGeom prst="roundRect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78238BEB-34A4-F0F0-47CF-E113FD99E312}"/>
                </a:ext>
              </a:extLst>
            </p:cNvPr>
            <p:cNvSpPr txBox="1"/>
            <p:nvPr/>
          </p:nvSpPr>
          <p:spPr>
            <a:xfrm>
              <a:off x="5561791" y="2511771"/>
              <a:ext cx="71032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Layer-2</a:t>
              </a:r>
              <a:endParaRPr lang="zh-CN" altLang="en-US" sz="13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9" name="组合 188">
              <a:extLst>
                <a:ext uri="{FF2B5EF4-FFF2-40B4-BE49-F238E27FC236}">
                  <a16:creationId xmlns:a16="http://schemas.microsoft.com/office/drawing/2014/main" id="{A8E2CD06-6775-4D76-5893-DDB12B49C182}"/>
                </a:ext>
              </a:extLst>
            </p:cNvPr>
            <p:cNvGrpSpPr/>
            <p:nvPr/>
          </p:nvGrpSpPr>
          <p:grpSpPr>
            <a:xfrm>
              <a:off x="4927027" y="1110799"/>
              <a:ext cx="1047104" cy="1124345"/>
              <a:chOff x="5317067" y="1519320"/>
              <a:chExt cx="1047104" cy="1124345"/>
            </a:xfrm>
          </p:grpSpPr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7DFE15B0-99D9-E7F4-D5C8-0BA983B30272}"/>
                  </a:ext>
                </a:extLst>
              </p:cNvPr>
              <p:cNvSpPr/>
              <p:nvPr/>
            </p:nvSpPr>
            <p:spPr>
              <a:xfrm>
                <a:off x="5319312" y="1877014"/>
                <a:ext cx="1044000" cy="1649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07AA7D08-F9D7-C480-83F1-3E1C6A3A4D8C}"/>
                  </a:ext>
                </a:extLst>
              </p:cNvPr>
              <p:cNvSpPr/>
              <p:nvPr/>
            </p:nvSpPr>
            <p:spPr>
              <a:xfrm>
                <a:off x="5319648" y="1519320"/>
                <a:ext cx="280820" cy="288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43877C6B-7354-6C28-DB75-A469AD7DE281}"/>
                  </a:ext>
                </a:extLst>
              </p:cNvPr>
              <p:cNvSpPr/>
              <p:nvPr/>
            </p:nvSpPr>
            <p:spPr>
              <a:xfrm>
                <a:off x="5702156" y="1519320"/>
                <a:ext cx="280820" cy="288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6BD10065-E887-E02B-68C1-F4D53EE181B5}"/>
                  </a:ext>
                </a:extLst>
              </p:cNvPr>
              <p:cNvSpPr/>
              <p:nvPr/>
            </p:nvSpPr>
            <p:spPr>
              <a:xfrm>
                <a:off x="5319312" y="2478692"/>
                <a:ext cx="1044000" cy="1649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0331DE86-F228-E222-802F-FA15B86FB525}"/>
                  </a:ext>
                </a:extLst>
              </p:cNvPr>
              <p:cNvSpPr/>
              <p:nvPr/>
            </p:nvSpPr>
            <p:spPr>
              <a:xfrm>
                <a:off x="5317067" y="2120998"/>
                <a:ext cx="1044000" cy="288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FFN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32B7841C-C97A-3C82-CBCF-252D66A09984}"/>
                  </a:ext>
                </a:extLst>
              </p:cNvPr>
              <p:cNvSpPr/>
              <p:nvPr/>
            </p:nvSpPr>
            <p:spPr>
              <a:xfrm>
                <a:off x="6083351" y="1519320"/>
                <a:ext cx="280820" cy="288000"/>
              </a:xfrm>
              <a:prstGeom prst="rect">
                <a:avLst/>
              </a:prstGeom>
              <a:solidFill>
                <a:srgbClr val="FFCCCC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6386CEF8-BC70-51A9-F341-674995592908}"/>
                </a:ext>
              </a:extLst>
            </p:cNvPr>
            <p:cNvGrpSpPr/>
            <p:nvPr/>
          </p:nvGrpSpPr>
          <p:grpSpPr>
            <a:xfrm>
              <a:off x="4952314" y="2806243"/>
              <a:ext cx="1047104" cy="1124345"/>
              <a:chOff x="5317067" y="1519320"/>
              <a:chExt cx="1047104" cy="1124345"/>
            </a:xfrm>
          </p:grpSpPr>
          <p:sp>
            <p:nvSpPr>
              <p:cNvPr id="191" name="矩形 190">
                <a:extLst>
                  <a:ext uri="{FF2B5EF4-FFF2-40B4-BE49-F238E27FC236}">
                    <a16:creationId xmlns:a16="http://schemas.microsoft.com/office/drawing/2014/main" id="{A9536F4D-3B0E-32D5-2AA6-F0D1689ECF9B}"/>
                  </a:ext>
                </a:extLst>
              </p:cNvPr>
              <p:cNvSpPr/>
              <p:nvPr/>
            </p:nvSpPr>
            <p:spPr>
              <a:xfrm>
                <a:off x="5319312" y="1877014"/>
                <a:ext cx="1044000" cy="1649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矩形 191">
                <a:extLst>
                  <a:ext uri="{FF2B5EF4-FFF2-40B4-BE49-F238E27FC236}">
                    <a16:creationId xmlns:a16="http://schemas.microsoft.com/office/drawing/2014/main" id="{B0D7703C-7A37-9677-A4BD-DA939E125CBC}"/>
                  </a:ext>
                </a:extLst>
              </p:cNvPr>
              <p:cNvSpPr/>
              <p:nvPr/>
            </p:nvSpPr>
            <p:spPr>
              <a:xfrm>
                <a:off x="5319648" y="1519320"/>
                <a:ext cx="280820" cy="288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D5ED0AA0-47FE-D22D-DC4E-ACA99BF28360}"/>
                  </a:ext>
                </a:extLst>
              </p:cNvPr>
              <p:cNvSpPr/>
              <p:nvPr/>
            </p:nvSpPr>
            <p:spPr>
              <a:xfrm>
                <a:off x="5702156" y="1519320"/>
                <a:ext cx="280820" cy="288000"/>
              </a:xfrm>
              <a:prstGeom prst="rect">
                <a:avLst/>
              </a:prstGeom>
              <a:solidFill>
                <a:srgbClr val="FF9999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1457B847-09C4-9C44-407B-FD356E150480}"/>
                  </a:ext>
                </a:extLst>
              </p:cNvPr>
              <p:cNvSpPr/>
              <p:nvPr/>
            </p:nvSpPr>
            <p:spPr>
              <a:xfrm>
                <a:off x="5319312" y="2478692"/>
                <a:ext cx="1044000" cy="16497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LN</a:t>
                </a:r>
                <a:endParaRPr lang="zh-CN" altLang="en-US" sz="10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5" name="矩形 194">
                <a:extLst>
                  <a:ext uri="{FF2B5EF4-FFF2-40B4-BE49-F238E27FC236}">
                    <a16:creationId xmlns:a16="http://schemas.microsoft.com/office/drawing/2014/main" id="{04FDD6BD-C2E9-2E6E-96BB-81103648D7B8}"/>
                  </a:ext>
                </a:extLst>
              </p:cNvPr>
              <p:cNvSpPr/>
              <p:nvPr/>
            </p:nvSpPr>
            <p:spPr>
              <a:xfrm>
                <a:off x="5317067" y="2120998"/>
                <a:ext cx="1044000" cy="28800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FFN</a:t>
                </a:r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" name="矩形 195">
                <a:extLst>
                  <a:ext uri="{FF2B5EF4-FFF2-40B4-BE49-F238E27FC236}">
                    <a16:creationId xmlns:a16="http://schemas.microsoft.com/office/drawing/2014/main" id="{932CCD08-19D4-704F-1B0B-491CB0AFD4EE}"/>
                  </a:ext>
                </a:extLst>
              </p:cNvPr>
              <p:cNvSpPr/>
              <p:nvPr/>
            </p:nvSpPr>
            <p:spPr>
              <a:xfrm>
                <a:off x="6083351" y="1519320"/>
                <a:ext cx="280820" cy="288000"/>
              </a:xfrm>
              <a:prstGeom prst="rect">
                <a:avLst/>
              </a:prstGeom>
              <a:solidFill>
                <a:srgbClr val="FFCCCC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7E1557CE-D062-DE29-4C25-D07C7ED79933}"/>
                </a:ext>
              </a:extLst>
            </p:cNvPr>
            <p:cNvSpPr txBox="1"/>
            <p:nvPr/>
          </p:nvSpPr>
          <p:spPr>
            <a:xfrm>
              <a:off x="3135071" y="111568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D74FAA50-87F2-3B57-204C-8985DD36E31B}"/>
                </a:ext>
              </a:extLst>
            </p:cNvPr>
            <p:cNvSpPr txBox="1"/>
            <p:nvPr/>
          </p:nvSpPr>
          <p:spPr>
            <a:xfrm>
              <a:off x="3510724" y="1110289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D5CE2CE5-801A-24A1-050A-E7DD56F2BC69}"/>
                </a:ext>
              </a:extLst>
            </p:cNvPr>
            <p:cNvSpPr txBox="1"/>
            <p:nvPr/>
          </p:nvSpPr>
          <p:spPr>
            <a:xfrm>
              <a:off x="3139472" y="2795103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918E5E0B-373C-23C4-F569-4ACCD297D683}"/>
                </a:ext>
              </a:extLst>
            </p:cNvPr>
            <p:cNvSpPr txBox="1"/>
            <p:nvPr/>
          </p:nvSpPr>
          <p:spPr>
            <a:xfrm>
              <a:off x="3520249" y="2796214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" name="文本框 202">
              <a:extLst>
                <a:ext uri="{FF2B5EF4-FFF2-40B4-BE49-F238E27FC236}">
                  <a16:creationId xmlns:a16="http://schemas.microsoft.com/office/drawing/2014/main" id="{E52BE086-5422-A42B-A377-C9FDF9B886BE}"/>
                </a:ext>
              </a:extLst>
            </p:cNvPr>
            <p:cNvSpPr txBox="1"/>
            <p:nvPr/>
          </p:nvSpPr>
          <p:spPr>
            <a:xfrm>
              <a:off x="4920647" y="2795103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4" name="文本框 203">
              <a:extLst>
                <a:ext uri="{FF2B5EF4-FFF2-40B4-BE49-F238E27FC236}">
                  <a16:creationId xmlns:a16="http://schemas.microsoft.com/office/drawing/2014/main" id="{68CB3FF4-3DE6-39E0-1993-DF1DBDBC50A5}"/>
                </a:ext>
              </a:extLst>
            </p:cNvPr>
            <p:cNvSpPr txBox="1"/>
            <p:nvPr/>
          </p:nvSpPr>
          <p:spPr>
            <a:xfrm>
              <a:off x="5301424" y="2796214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" name="文本框 204">
              <a:extLst>
                <a:ext uri="{FF2B5EF4-FFF2-40B4-BE49-F238E27FC236}">
                  <a16:creationId xmlns:a16="http://schemas.microsoft.com/office/drawing/2014/main" id="{B2F4A238-8BB6-42CD-2F84-A8C4B767EA50}"/>
                </a:ext>
              </a:extLst>
            </p:cNvPr>
            <p:cNvSpPr txBox="1"/>
            <p:nvPr/>
          </p:nvSpPr>
          <p:spPr>
            <a:xfrm>
              <a:off x="5682522" y="279667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07FDB3B6-E4D3-F932-A4EB-8F5E54B3CA44}"/>
                </a:ext>
              </a:extLst>
            </p:cNvPr>
            <p:cNvSpPr txBox="1"/>
            <p:nvPr/>
          </p:nvSpPr>
          <p:spPr>
            <a:xfrm>
              <a:off x="4892072" y="1099653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97EB1B81-6E84-877C-A44A-AD3715637C29}"/>
                </a:ext>
              </a:extLst>
            </p:cNvPr>
            <p:cNvSpPr txBox="1"/>
            <p:nvPr/>
          </p:nvSpPr>
          <p:spPr>
            <a:xfrm>
              <a:off x="5272849" y="1100764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3BADD708-C5D9-AA65-6C30-3AE148592DAB}"/>
                </a:ext>
              </a:extLst>
            </p:cNvPr>
            <p:cNvSpPr txBox="1"/>
            <p:nvPr/>
          </p:nvSpPr>
          <p:spPr>
            <a:xfrm>
              <a:off x="5653947" y="1101221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CN" sz="1400" baseline="-250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1400" baseline="-25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A0421400-8E11-72C6-01AE-7A4DBF7B6373}"/>
                </a:ext>
              </a:extLst>
            </p:cNvPr>
            <p:cNvGrpSpPr/>
            <p:nvPr/>
          </p:nvGrpSpPr>
          <p:grpSpPr>
            <a:xfrm>
              <a:off x="728848" y="844966"/>
              <a:ext cx="1691149" cy="1544019"/>
              <a:chOff x="728848" y="844966"/>
              <a:chExt cx="1691149" cy="1544019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EF2FE04B-BA4A-E357-7C9C-05D90D40EE18}"/>
                  </a:ext>
                </a:extLst>
              </p:cNvPr>
              <p:cNvSpPr/>
              <p:nvPr/>
            </p:nvSpPr>
            <p:spPr>
              <a:xfrm>
                <a:off x="728848" y="863835"/>
                <a:ext cx="1691149" cy="1525150"/>
              </a:xfrm>
              <a:prstGeom prst="roundRect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67BB37FF-9FCB-3D42-C679-43C982E9ECF7}"/>
                  </a:ext>
                </a:extLst>
              </p:cNvPr>
              <p:cNvGrpSpPr/>
              <p:nvPr/>
            </p:nvGrpSpPr>
            <p:grpSpPr>
              <a:xfrm>
                <a:off x="1221631" y="1124002"/>
                <a:ext cx="667491" cy="1124345"/>
                <a:chOff x="-171895" y="1309980"/>
                <a:chExt cx="667491" cy="1124345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658BAE97-7A21-0CBC-2C3C-BF2E352B3683}"/>
                    </a:ext>
                  </a:extLst>
                </p:cNvPr>
                <p:cNvSpPr/>
                <p:nvPr/>
              </p:nvSpPr>
              <p:spPr>
                <a:xfrm>
                  <a:off x="-169650" y="1667674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5545C22-5DEF-04C9-14E5-792688C18E98}"/>
                    </a:ext>
                  </a:extLst>
                </p:cNvPr>
                <p:cNvSpPr/>
                <p:nvPr/>
              </p:nvSpPr>
              <p:spPr>
                <a:xfrm>
                  <a:off x="-169315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矩形 48">
                  <a:extLst>
                    <a:ext uri="{FF2B5EF4-FFF2-40B4-BE49-F238E27FC236}">
                      <a16:creationId xmlns:a16="http://schemas.microsoft.com/office/drawing/2014/main" id="{85D123ED-7F45-5DC2-82B1-4F8CA962CE97}"/>
                    </a:ext>
                  </a:extLst>
                </p:cNvPr>
                <p:cNvSpPr/>
                <p:nvPr/>
              </p:nvSpPr>
              <p:spPr>
                <a:xfrm>
                  <a:off x="213193" y="1309980"/>
                  <a:ext cx="280820" cy="288000"/>
                </a:xfrm>
                <a:prstGeom prst="rect">
                  <a:avLst/>
                </a:prstGeom>
                <a:solidFill>
                  <a:srgbClr val="FF9999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52D4EC83-D531-55A0-CC28-86D4446E2269}"/>
                    </a:ext>
                  </a:extLst>
                </p:cNvPr>
                <p:cNvSpPr/>
                <p:nvPr/>
              </p:nvSpPr>
              <p:spPr>
                <a:xfrm>
                  <a:off x="-169650" y="2269352"/>
                  <a:ext cx="663663" cy="164973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LN</a:t>
                  </a:r>
                  <a:endParaRPr lang="zh-CN" altLang="en-US" sz="10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A9B1A3A9-554B-99D3-CF8E-4AE96E71881E}"/>
                    </a:ext>
                  </a:extLst>
                </p:cNvPr>
                <p:cNvSpPr/>
                <p:nvPr/>
              </p:nvSpPr>
              <p:spPr>
                <a:xfrm>
                  <a:off x="-171895" y="1911658"/>
                  <a:ext cx="667491" cy="288000"/>
                </a:xfrm>
                <a:prstGeom prst="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FFN</a:t>
                  </a:r>
                  <a:endParaRPr lang="zh-CN" alt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A5C2E606-EE29-B17A-1BE1-0AB5E136455E}"/>
                  </a:ext>
                </a:extLst>
              </p:cNvPr>
              <p:cNvSpPr txBox="1"/>
              <p:nvPr/>
            </p:nvSpPr>
            <p:spPr>
              <a:xfrm>
                <a:off x="1666749" y="844966"/>
                <a:ext cx="71032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Layer-1</a:t>
                </a:r>
                <a:endParaRPr lang="zh-CN" altLang="en-US" sz="130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5F2416AD-2BF4-A116-0995-471A9975FA0A}"/>
                  </a:ext>
                </a:extLst>
              </p:cNvPr>
              <p:cNvSpPr txBox="1"/>
              <p:nvPr/>
            </p:nvSpPr>
            <p:spPr>
              <a:xfrm>
                <a:off x="1187534" y="1109178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F26620B4-1055-1AC8-041B-1A8EC7EBC892}"/>
                  </a:ext>
                </a:extLst>
              </p:cNvPr>
              <p:cNvSpPr txBox="1"/>
              <p:nvPr/>
            </p:nvSpPr>
            <p:spPr>
              <a:xfrm>
                <a:off x="1568311" y="1110289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10" name="连接符: 肘形 209">
                <a:extLst>
                  <a:ext uri="{FF2B5EF4-FFF2-40B4-BE49-F238E27FC236}">
                    <a16:creationId xmlns:a16="http://schemas.microsoft.com/office/drawing/2014/main" id="{6B40E12C-5062-EB46-3ADB-4BA2F9F5E844}"/>
                  </a:ext>
                </a:extLst>
              </p:cNvPr>
              <p:cNvCxnSpPr>
                <a:stCxn id="197" idx="1"/>
                <a:endCxn id="8" idx="1"/>
              </p:cNvCxnSpPr>
              <p:nvPr/>
            </p:nvCxnSpPr>
            <p:spPr>
              <a:xfrm rot="10800000" flipH="1" flipV="1">
                <a:off x="1187534" y="1263067"/>
                <a:ext cx="36342" cy="301116"/>
              </a:xfrm>
              <a:prstGeom prst="bentConnector3">
                <a:avLst>
                  <a:gd name="adj1" fmla="val -340721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连接符: 肘形 211">
                <a:extLst>
                  <a:ext uri="{FF2B5EF4-FFF2-40B4-BE49-F238E27FC236}">
                    <a16:creationId xmlns:a16="http://schemas.microsoft.com/office/drawing/2014/main" id="{761BBCB5-B2F1-8D77-7A1F-2180EC83C447}"/>
                  </a:ext>
                </a:extLst>
              </p:cNvPr>
              <p:cNvCxnSpPr>
                <a:cxnSpLocks/>
                <a:stCxn id="61" idx="1"/>
                <a:endCxn id="52" idx="1"/>
              </p:cNvCxnSpPr>
              <p:nvPr/>
            </p:nvCxnSpPr>
            <p:spPr>
              <a:xfrm rot="10800000" flipH="1" flipV="1">
                <a:off x="1221630" y="1869679"/>
                <a:ext cx="2245" cy="296181"/>
              </a:xfrm>
              <a:prstGeom prst="bentConnector3">
                <a:avLst>
                  <a:gd name="adj1" fmla="val -6788419"/>
                </a:avLst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16" name="连接符: 肘形 215">
              <a:extLst>
                <a:ext uri="{FF2B5EF4-FFF2-40B4-BE49-F238E27FC236}">
                  <a16:creationId xmlns:a16="http://schemas.microsoft.com/office/drawing/2014/main" id="{D800B73B-DC58-B698-DB77-66307C6BAABD}"/>
                </a:ext>
              </a:extLst>
            </p:cNvPr>
            <p:cNvCxnSpPr>
              <a:cxnSpLocks/>
              <a:stCxn id="94" idx="1"/>
              <a:endCxn id="93" idx="1"/>
            </p:cNvCxnSpPr>
            <p:nvPr/>
          </p:nvCxnSpPr>
          <p:spPr>
            <a:xfrm rot="10800000" flipV="1">
              <a:off x="3168910" y="1268001"/>
              <a:ext cx="335" cy="296181"/>
            </a:xfrm>
            <a:prstGeom prst="bentConnector3">
              <a:avLst>
                <a:gd name="adj1" fmla="val 45592537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连接符: 肘形 220">
              <a:extLst>
                <a:ext uri="{FF2B5EF4-FFF2-40B4-BE49-F238E27FC236}">
                  <a16:creationId xmlns:a16="http://schemas.microsoft.com/office/drawing/2014/main" id="{5D2B8E5C-470B-7662-75AF-D11A7D0B97D0}"/>
                </a:ext>
              </a:extLst>
            </p:cNvPr>
            <p:cNvCxnSpPr>
              <a:cxnSpLocks/>
              <a:stCxn id="97" idx="1"/>
              <a:endCxn id="96" idx="1"/>
            </p:cNvCxnSpPr>
            <p:nvPr/>
          </p:nvCxnSpPr>
          <p:spPr>
            <a:xfrm rot="10800000" flipH="1" flipV="1">
              <a:off x="3166663" y="1869679"/>
              <a:ext cx="2245" cy="296181"/>
            </a:xfrm>
            <a:prstGeom prst="bentConnector3">
              <a:avLst>
                <a:gd name="adj1" fmla="val -636414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连接符: 肘形 224">
              <a:extLst>
                <a:ext uri="{FF2B5EF4-FFF2-40B4-BE49-F238E27FC236}">
                  <a16:creationId xmlns:a16="http://schemas.microsoft.com/office/drawing/2014/main" id="{373CB3EB-F935-F476-10D0-030052C01673}"/>
                </a:ext>
              </a:extLst>
            </p:cNvPr>
            <p:cNvCxnSpPr>
              <a:cxnSpLocks/>
              <a:stCxn id="201" idx="1"/>
              <a:endCxn id="126" idx="1"/>
            </p:cNvCxnSpPr>
            <p:nvPr/>
          </p:nvCxnSpPr>
          <p:spPr>
            <a:xfrm rot="10800000" flipH="1" flipV="1">
              <a:off x="3139471" y="2948991"/>
              <a:ext cx="29437" cy="295199"/>
            </a:xfrm>
            <a:prstGeom prst="bentConnector3">
              <a:avLst>
                <a:gd name="adj1" fmla="val -388287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连接符: 肘形 228">
              <a:extLst>
                <a:ext uri="{FF2B5EF4-FFF2-40B4-BE49-F238E27FC236}">
                  <a16:creationId xmlns:a16="http://schemas.microsoft.com/office/drawing/2014/main" id="{ED08BB3E-1E8E-B9D5-9761-8374DD3D199F}"/>
                </a:ext>
              </a:extLst>
            </p:cNvPr>
            <p:cNvCxnSpPr>
              <a:cxnSpLocks/>
              <a:stCxn id="159" idx="1"/>
              <a:endCxn id="142" idx="1"/>
            </p:cNvCxnSpPr>
            <p:nvPr/>
          </p:nvCxnSpPr>
          <p:spPr>
            <a:xfrm rot="10800000" flipH="1" flipV="1">
              <a:off x="3166663" y="3549687"/>
              <a:ext cx="2245" cy="296181"/>
            </a:xfrm>
            <a:prstGeom prst="bentConnector3">
              <a:avLst>
                <a:gd name="adj1" fmla="val -6533853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连接符: 肘形 234">
              <a:extLst>
                <a:ext uri="{FF2B5EF4-FFF2-40B4-BE49-F238E27FC236}">
                  <a16:creationId xmlns:a16="http://schemas.microsoft.com/office/drawing/2014/main" id="{8A1FAF43-61BF-5459-3BD3-D38F2131AE5E}"/>
                </a:ext>
              </a:extLst>
            </p:cNvPr>
            <p:cNvCxnSpPr>
              <a:cxnSpLocks/>
              <a:stCxn id="206" idx="1"/>
              <a:endCxn id="182" idx="1"/>
            </p:cNvCxnSpPr>
            <p:nvPr/>
          </p:nvCxnSpPr>
          <p:spPr>
            <a:xfrm rot="10800000" flipH="1" flipV="1">
              <a:off x="4892072" y="1253542"/>
              <a:ext cx="37200" cy="297438"/>
            </a:xfrm>
            <a:prstGeom prst="bentConnector3">
              <a:avLst>
                <a:gd name="adj1" fmla="val -327742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连接符: 肘形 242">
              <a:extLst>
                <a:ext uri="{FF2B5EF4-FFF2-40B4-BE49-F238E27FC236}">
                  <a16:creationId xmlns:a16="http://schemas.microsoft.com/office/drawing/2014/main" id="{D0285D12-C4C7-1AED-36DB-8E9D6D34E1D6}"/>
                </a:ext>
              </a:extLst>
            </p:cNvPr>
            <p:cNvCxnSpPr>
              <a:cxnSpLocks/>
              <a:stCxn id="186" idx="1"/>
              <a:endCxn id="185" idx="1"/>
            </p:cNvCxnSpPr>
            <p:nvPr/>
          </p:nvCxnSpPr>
          <p:spPr>
            <a:xfrm rot="10800000" flipH="1" flipV="1">
              <a:off x="4927026" y="1856476"/>
              <a:ext cx="2245" cy="296181"/>
            </a:xfrm>
            <a:prstGeom prst="bentConnector3">
              <a:avLst>
                <a:gd name="adj1" fmla="val -6788419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连接符: 肘形 246">
              <a:extLst>
                <a:ext uri="{FF2B5EF4-FFF2-40B4-BE49-F238E27FC236}">
                  <a16:creationId xmlns:a16="http://schemas.microsoft.com/office/drawing/2014/main" id="{CA5ED469-C8B8-49B4-977D-8FA88E308C4B}"/>
                </a:ext>
              </a:extLst>
            </p:cNvPr>
            <p:cNvCxnSpPr>
              <a:cxnSpLocks/>
              <a:stCxn id="203" idx="1"/>
              <a:endCxn id="191" idx="1"/>
            </p:cNvCxnSpPr>
            <p:nvPr/>
          </p:nvCxnSpPr>
          <p:spPr>
            <a:xfrm rot="10800000" flipH="1" flipV="1">
              <a:off x="4920647" y="2948992"/>
              <a:ext cx="33912" cy="297432"/>
            </a:xfrm>
            <a:prstGeom prst="bentConnector3">
              <a:avLst>
                <a:gd name="adj1" fmla="val -337049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连接符: 肘形 250">
              <a:extLst>
                <a:ext uri="{FF2B5EF4-FFF2-40B4-BE49-F238E27FC236}">
                  <a16:creationId xmlns:a16="http://schemas.microsoft.com/office/drawing/2014/main" id="{17980EC2-38A3-6AA0-2BC3-51A05F5FE2D3}"/>
                </a:ext>
              </a:extLst>
            </p:cNvPr>
            <p:cNvCxnSpPr>
              <a:cxnSpLocks/>
              <a:stCxn id="195" idx="1"/>
              <a:endCxn id="194" idx="1"/>
            </p:cNvCxnSpPr>
            <p:nvPr/>
          </p:nvCxnSpPr>
          <p:spPr>
            <a:xfrm rot="10800000" flipH="1" flipV="1">
              <a:off x="4952313" y="3551920"/>
              <a:ext cx="2245" cy="296181"/>
            </a:xfrm>
            <a:prstGeom prst="bentConnector3">
              <a:avLst>
                <a:gd name="adj1" fmla="val -6788419"/>
              </a:avLst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8" name="矩形 257">
              <a:extLst>
                <a:ext uri="{FF2B5EF4-FFF2-40B4-BE49-F238E27FC236}">
                  <a16:creationId xmlns:a16="http://schemas.microsoft.com/office/drawing/2014/main" id="{26823A38-C00B-9357-7A20-4B21CF47CA7C}"/>
                </a:ext>
              </a:extLst>
            </p:cNvPr>
            <p:cNvSpPr/>
            <p:nvPr/>
          </p:nvSpPr>
          <p:spPr>
            <a:xfrm>
              <a:off x="6703311" y="494808"/>
              <a:ext cx="5351038" cy="4271191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29AF96E5-7043-4605-E6FD-19913973027E}"/>
                </a:ext>
              </a:extLst>
            </p:cNvPr>
            <p:cNvCxnSpPr/>
            <p:nvPr/>
          </p:nvCxnSpPr>
          <p:spPr>
            <a:xfrm flipV="1">
              <a:off x="6867913" y="3911548"/>
              <a:ext cx="0" cy="74200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A4D6F018-1698-E29E-8382-80C827480339}"/>
                </a:ext>
              </a:extLst>
            </p:cNvPr>
            <p:cNvCxnSpPr>
              <a:cxnSpLocks/>
            </p:cNvCxnSpPr>
            <p:nvPr/>
          </p:nvCxnSpPr>
          <p:spPr>
            <a:xfrm>
              <a:off x="6859524" y="4651237"/>
              <a:ext cx="969156" cy="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58F23E6-2DFF-CAE2-BF57-6886A8B7DF4F}"/>
                </a:ext>
              </a:extLst>
            </p:cNvPr>
            <p:cNvSpPr txBox="1"/>
            <p:nvPr/>
          </p:nvSpPr>
          <p:spPr>
            <a:xfrm rot="16200000">
              <a:off x="6461584" y="3402594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输入维度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A6BF151-703E-5228-6FA1-80E710846B4E}"/>
                </a:ext>
              </a:extLst>
            </p:cNvPr>
            <p:cNvSpPr txBox="1"/>
            <p:nvPr/>
          </p:nvSpPr>
          <p:spPr>
            <a:xfrm>
              <a:off x="7786489" y="4507089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输出维度</a:t>
              </a:r>
            </a:p>
          </p:txBody>
        </p: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A6F72456-944C-CA48-68B0-7C5D7C9CA0F5}"/>
                </a:ext>
              </a:extLst>
            </p:cNvPr>
            <p:cNvGrpSpPr/>
            <p:nvPr/>
          </p:nvGrpSpPr>
          <p:grpSpPr>
            <a:xfrm>
              <a:off x="7126050" y="842317"/>
              <a:ext cx="763620" cy="1527764"/>
              <a:chOff x="5889618" y="4769794"/>
              <a:chExt cx="763620" cy="1527764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A3440CB5-F75E-98B1-F3DD-00B8A61D47D1}"/>
                  </a:ext>
                </a:extLst>
              </p:cNvPr>
              <p:cNvGrpSpPr/>
              <p:nvPr/>
            </p:nvGrpSpPr>
            <p:grpSpPr>
              <a:xfrm>
                <a:off x="5889618" y="4810939"/>
                <a:ext cx="504000" cy="504000"/>
                <a:chOff x="5954407" y="4857252"/>
                <a:chExt cx="504000" cy="504000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01950157-02FC-1AB6-965E-0A26586056F6}"/>
                    </a:ext>
                  </a:extLst>
                </p:cNvPr>
                <p:cNvSpPr/>
                <p:nvPr/>
              </p:nvSpPr>
              <p:spPr>
                <a:xfrm>
                  <a:off x="5954407" y="4857252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D54FB087-E572-DD2E-307D-BE77A402401C}"/>
                    </a:ext>
                  </a:extLst>
                </p:cNvPr>
                <p:cNvCxnSpPr>
                  <a:stCxn id="32" idx="1"/>
                  <a:endCxn id="32" idx="3"/>
                </p:cNvCxnSpPr>
                <p:nvPr/>
              </p:nvCxnSpPr>
              <p:spPr>
                <a:xfrm>
                  <a:off x="5954407" y="5109252"/>
                  <a:ext cx="504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FE7C98E9-58FA-8EB5-B021-EB6B68A19D60}"/>
                  </a:ext>
                </a:extLst>
              </p:cNvPr>
              <p:cNvSpPr/>
              <p:nvPr/>
            </p:nvSpPr>
            <p:spPr>
              <a:xfrm>
                <a:off x="5897238" y="5520367"/>
                <a:ext cx="756000" cy="756000"/>
              </a:xfrm>
              <a:prstGeom prst="rect">
                <a:avLst/>
              </a:prstGeom>
              <a:solidFill>
                <a:srgbClr val="FF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E732B8DD-F840-1C53-8460-04A92BA7ACD0}"/>
                  </a:ext>
                </a:extLst>
              </p:cNvPr>
              <p:cNvSpPr/>
              <p:nvPr/>
            </p:nvSpPr>
            <p:spPr>
              <a:xfrm>
                <a:off x="5897238" y="5520367"/>
                <a:ext cx="504000" cy="504000"/>
              </a:xfrm>
              <a:prstGeom prst="rect">
                <a:avLst/>
              </a:prstGeom>
              <a:solidFill>
                <a:srgbClr val="FF99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865FF6D-0039-84A0-9EA4-8BEF2DDF4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618" y="6023827"/>
                <a:ext cx="756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A753FA86-C2E9-C256-357B-6B6158EF5FD4}"/>
                  </a:ext>
                </a:extLst>
              </p:cNvPr>
              <p:cNvSpPr txBox="1"/>
              <p:nvPr/>
            </p:nvSpPr>
            <p:spPr>
              <a:xfrm>
                <a:off x="5958888" y="476979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B9595F61-EE98-20F8-4641-2650C3D7610E}"/>
                  </a:ext>
                </a:extLst>
              </p:cNvPr>
              <p:cNvSpPr txBox="1"/>
              <p:nvPr/>
            </p:nvSpPr>
            <p:spPr>
              <a:xfrm>
                <a:off x="5963134" y="5027346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70607EC-DF59-5BCA-CFAD-7FBC2125C3CA}"/>
                  </a:ext>
                </a:extLst>
              </p:cNvPr>
              <p:cNvSpPr txBox="1"/>
              <p:nvPr/>
            </p:nvSpPr>
            <p:spPr>
              <a:xfrm>
                <a:off x="6100976" y="5490590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63900B2-435F-A5B7-3232-74FDBA780513}"/>
                  </a:ext>
                </a:extLst>
              </p:cNvPr>
              <p:cNvSpPr txBox="1"/>
              <p:nvPr/>
            </p:nvSpPr>
            <p:spPr>
              <a:xfrm>
                <a:off x="6105222" y="5748142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4ABB729-6740-699A-BB2B-A1B9E4E15128}"/>
                  </a:ext>
                </a:extLst>
              </p:cNvPr>
              <p:cNvSpPr txBox="1"/>
              <p:nvPr/>
            </p:nvSpPr>
            <p:spPr>
              <a:xfrm>
                <a:off x="6112226" y="5989781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5200A1D2-F2CB-3565-AA8B-616DDEE0DE9D}"/>
                  </a:ext>
                </a:extLst>
              </p:cNvPr>
              <p:cNvCxnSpPr/>
              <p:nvPr/>
            </p:nvCxnSpPr>
            <p:spPr>
              <a:xfrm>
                <a:off x="6395113" y="5525446"/>
                <a:ext cx="0" cy="493200"/>
              </a:xfrm>
              <a:prstGeom prst="line">
                <a:avLst/>
              </a:prstGeom>
              <a:ln w="28575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D0EA4035-9391-A982-9AB4-04F3B3F18027}"/>
                  </a:ext>
                </a:extLst>
              </p:cNvPr>
              <p:cNvCxnSpPr>
                <a:cxnSpLocks/>
                <a:stCxn id="30" idx="1"/>
              </p:cNvCxnSpPr>
              <p:nvPr/>
            </p:nvCxnSpPr>
            <p:spPr>
              <a:xfrm>
                <a:off x="5897238" y="5772367"/>
                <a:ext cx="756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66EBF5FD-3671-BCAA-3821-B09E3657B502}"/>
                </a:ext>
              </a:extLst>
            </p:cNvPr>
            <p:cNvGrpSpPr/>
            <p:nvPr/>
          </p:nvGrpSpPr>
          <p:grpSpPr>
            <a:xfrm>
              <a:off x="8298413" y="842317"/>
              <a:ext cx="763620" cy="1527764"/>
              <a:chOff x="5889618" y="4769794"/>
              <a:chExt cx="763620" cy="1527764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7EE7B395-B14C-A981-527E-18FE0409A122}"/>
                  </a:ext>
                </a:extLst>
              </p:cNvPr>
              <p:cNvGrpSpPr/>
              <p:nvPr/>
            </p:nvGrpSpPr>
            <p:grpSpPr>
              <a:xfrm>
                <a:off x="5889618" y="4810939"/>
                <a:ext cx="504000" cy="504000"/>
                <a:chOff x="5954407" y="4857252"/>
                <a:chExt cx="504000" cy="504000"/>
              </a:xfrm>
            </p:grpSpPr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572E15B7-6DC2-DE90-9041-B9FDAB7C7DD8}"/>
                    </a:ext>
                  </a:extLst>
                </p:cNvPr>
                <p:cNvSpPr/>
                <p:nvPr/>
              </p:nvSpPr>
              <p:spPr>
                <a:xfrm>
                  <a:off x="5954407" y="4857252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56" name="直接连接符 155">
                  <a:extLst>
                    <a:ext uri="{FF2B5EF4-FFF2-40B4-BE49-F238E27FC236}">
                      <a16:creationId xmlns:a16="http://schemas.microsoft.com/office/drawing/2014/main" id="{D2E801DB-8C6E-1395-FE1A-FE1DD42C1117}"/>
                    </a:ext>
                  </a:extLst>
                </p:cNvPr>
                <p:cNvCxnSpPr>
                  <a:stCxn id="155" idx="1"/>
                  <a:endCxn id="155" idx="3"/>
                </p:cNvCxnSpPr>
                <p:nvPr/>
              </p:nvCxnSpPr>
              <p:spPr>
                <a:xfrm>
                  <a:off x="5954407" y="5109252"/>
                  <a:ext cx="504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D8F61199-4C0C-38E8-267E-5DCBB113B926}"/>
                  </a:ext>
                </a:extLst>
              </p:cNvPr>
              <p:cNvSpPr/>
              <p:nvPr/>
            </p:nvSpPr>
            <p:spPr>
              <a:xfrm>
                <a:off x="5897238" y="5520367"/>
                <a:ext cx="756000" cy="756000"/>
              </a:xfrm>
              <a:prstGeom prst="rect">
                <a:avLst/>
              </a:prstGeom>
              <a:solidFill>
                <a:srgbClr val="FFCC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1C5A04E0-8761-9950-DD6C-000650FC8E52}"/>
                  </a:ext>
                </a:extLst>
              </p:cNvPr>
              <p:cNvSpPr/>
              <p:nvPr/>
            </p:nvSpPr>
            <p:spPr>
              <a:xfrm>
                <a:off x="5897238" y="5520367"/>
                <a:ext cx="504000" cy="504000"/>
              </a:xfrm>
              <a:prstGeom prst="rect">
                <a:avLst/>
              </a:prstGeom>
              <a:solidFill>
                <a:srgbClr val="FF999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5D50A736-78AD-F238-83CE-992F64D7E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618" y="6023827"/>
                <a:ext cx="756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" name="文本框 147">
                <a:extLst>
                  <a:ext uri="{FF2B5EF4-FFF2-40B4-BE49-F238E27FC236}">
                    <a16:creationId xmlns:a16="http://schemas.microsoft.com/office/drawing/2014/main" id="{884FBA43-253F-D827-A4BB-349215DABBCE}"/>
                  </a:ext>
                </a:extLst>
              </p:cNvPr>
              <p:cNvSpPr txBox="1"/>
              <p:nvPr/>
            </p:nvSpPr>
            <p:spPr>
              <a:xfrm>
                <a:off x="5958888" y="4769794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9" name="文本框 148">
                <a:extLst>
                  <a:ext uri="{FF2B5EF4-FFF2-40B4-BE49-F238E27FC236}">
                    <a16:creationId xmlns:a16="http://schemas.microsoft.com/office/drawing/2014/main" id="{D2BDFE5E-7169-A855-14ED-3B922F0C6756}"/>
                  </a:ext>
                </a:extLst>
              </p:cNvPr>
              <p:cNvSpPr txBox="1"/>
              <p:nvPr/>
            </p:nvSpPr>
            <p:spPr>
              <a:xfrm>
                <a:off x="5963134" y="5027346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0" name="文本框 149">
                <a:extLst>
                  <a:ext uri="{FF2B5EF4-FFF2-40B4-BE49-F238E27FC236}">
                    <a16:creationId xmlns:a16="http://schemas.microsoft.com/office/drawing/2014/main" id="{94352D81-388A-6C66-D278-7114B412984E}"/>
                  </a:ext>
                </a:extLst>
              </p:cNvPr>
              <p:cNvSpPr txBox="1"/>
              <p:nvPr/>
            </p:nvSpPr>
            <p:spPr>
              <a:xfrm>
                <a:off x="6100976" y="5490590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513938F5-0D4B-2E07-7799-138E303B2710}"/>
                  </a:ext>
                </a:extLst>
              </p:cNvPr>
              <p:cNvSpPr txBox="1"/>
              <p:nvPr/>
            </p:nvSpPr>
            <p:spPr>
              <a:xfrm>
                <a:off x="6105222" y="5748142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文本框 151">
                <a:extLst>
                  <a:ext uri="{FF2B5EF4-FFF2-40B4-BE49-F238E27FC236}">
                    <a16:creationId xmlns:a16="http://schemas.microsoft.com/office/drawing/2014/main" id="{032C6B1F-F0B4-B28B-C3B2-318F22B5ECE3}"/>
                  </a:ext>
                </a:extLst>
              </p:cNvPr>
              <p:cNvSpPr txBox="1"/>
              <p:nvPr/>
            </p:nvSpPr>
            <p:spPr>
              <a:xfrm>
                <a:off x="6112226" y="5989781"/>
                <a:ext cx="373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1400" baseline="-25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1945C3ED-E178-96CB-0AE1-C68D3F100086}"/>
                  </a:ext>
                </a:extLst>
              </p:cNvPr>
              <p:cNvCxnSpPr/>
              <p:nvPr/>
            </p:nvCxnSpPr>
            <p:spPr>
              <a:xfrm>
                <a:off x="6395113" y="5525446"/>
                <a:ext cx="0" cy="493200"/>
              </a:xfrm>
              <a:prstGeom prst="line">
                <a:avLst/>
              </a:prstGeom>
              <a:ln w="28575">
                <a:solidFill>
                  <a:srgbClr val="FF999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>
                <a:extLst>
                  <a:ext uri="{FF2B5EF4-FFF2-40B4-BE49-F238E27FC236}">
                    <a16:creationId xmlns:a16="http://schemas.microsoft.com/office/drawing/2014/main" id="{0A3EDB57-76C3-D9B4-76DD-3DC82C577536}"/>
                  </a:ext>
                </a:extLst>
              </p:cNvPr>
              <p:cNvCxnSpPr>
                <a:cxnSpLocks/>
                <a:stCxn id="146" idx="1"/>
              </p:cNvCxnSpPr>
              <p:nvPr/>
            </p:nvCxnSpPr>
            <p:spPr>
              <a:xfrm>
                <a:off x="5897238" y="5772367"/>
                <a:ext cx="75600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EF007196-7DD2-7C03-A959-7EA08F4D2698}"/>
                </a:ext>
              </a:extLst>
            </p:cNvPr>
            <p:cNvSpPr txBox="1"/>
            <p:nvPr/>
          </p:nvSpPr>
          <p:spPr>
            <a:xfrm>
              <a:off x="7596595" y="964458"/>
              <a:ext cx="344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1" name="文本框 210">
              <a:extLst>
                <a:ext uri="{FF2B5EF4-FFF2-40B4-BE49-F238E27FC236}">
                  <a16:creationId xmlns:a16="http://schemas.microsoft.com/office/drawing/2014/main" id="{EB165B6F-56CC-8965-1379-CFF9A144177C}"/>
                </a:ext>
              </a:extLst>
            </p:cNvPr>
            <p:cNvSpPr txBox="1"/>
            <p:nvPr/>
          </p:nvSpPr>
          <p:spPr>
            <a:xfrm>
              <a:off x="8796747" y="964458"/>
              <a:ext cx="3449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endParaRPr lang="zh-CN" altLang="en-US" sz="1600" b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F1145845-21CA-165D-D1CE-487065CFFC37}"/>
                </a:ext>
              </a:extLst>
            </p:cNvPr>
            <p:cNvGrpSpPr/>
            <p:nvPr/>
          </p:nvGrpSpPr>
          <p:grpSpPr>
            <a:xfrm>
              <a:off x="7133670" y="2823887"/>
              <a:ext cx="871089" cy="1527764"/>
              <a:chOff x="7035802" y="1306289"/>
              <a:chExt cx="871089" cy="1527764"/>
            </a:xfrm>
          </p:grpSpPr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FD96DEA5-7278-65F0-626F-FCA5E2FDCD95}"/>
                  </a:ext>
                </a:extLst>
              </p:cNvPr>
              <p:cNvGrpSpPr/>
              <p:nvPr/>
            </p:nvGrpSpPr>
            <p:grpSpPr>
              <a:xfrm>
                <a:off x="7035802" y="1306289"/>
                <a:ext cx="763620" cy="1527764"/>
                <a:chOff x="5889618" y="4769794"/>
                <a:chExt cx="763620" cy="1527764"/>
              </a:xfrm>
            </p:grpSpPr>
            <p:grpSp>
              <p:nvGrpSpPr>
                <p:cNvPr id="158" name="组合 157">
                  <a:extLst>
                    <a:ext uri="{FF2B5EF4-FFF2-40B4-BE49-F238E27FC236}">
                      <a16:creationId xmlns:a16="http://schemas.microsoft.com/office/drawing/2014/main" id="{AFD833BA-81CB-2BE9-F301-8336B953356C}"/>
                    </a:ext>
                  </a:extLst>
                </p:cNvPr>
                <p:cNvGrpSpPr/>
                <p:nvPr/>
              </p:nvGrpSpPr>
              <p:grpSpPr>
                <a:xfrm>
                  <a:off x="5889618" y="4810939"/>
                  <a:ext cx="504000" cy="504000"/>
                  <a:chOff x="5954407" y="4857252"/>
                  <a:chExt cx="504000" cy="504000"/>
                </a:xfrm>
              </p:grpSpPr>
              <p:sp>
                <p:nvSpPr>
                  <p:cNvPr id="181" name="矩形 180">
                    <a:extLst>
                      <a:ext uri="{FF2B5EF4-FFF2-40B4-BE49-F238E27FC236}">
                        <a16:creationId xmlns:a16="http://schemas.microsoft.com/office/drawing/2014/main" id="{DA69A489-C65D-871E-EC3F-CA3E1352C6CA}"/>
                      </a:ext>
                    </a:extLst>
                  </p:cNvPr>
                  <p:cNvSpPr/>
                  <p:nvPr/>
                </p:nvSpPr>
                <p:spPr>
                  <a:xfrm>
                    <a:off x="5954407" y="4857252"/>
                    <a:ext cx="504000" cy="504000"/>
                  </a:xfrm>
                  <a:prstGeom prst="rect">
                    <a:avLst/>
                  </a:prstGeom>
                  <a:solidFill>
                    <a:srgbClr val="FF999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87" name="直接连接符 186">
                    <a:extLst>
                      <a:ext uri="{FF2B5EF4-FFF2-40B4-BE49-F238E27FC236}">
                        <a16:creationId xmlns:a16="http://schemas.microsoft.com/office/drawing/2014/main" id="{B706C81B-695E-42A6-3413-8A60784F0697}"/>
                      </a:ext>
                    </a:extLst>
                  </p:cNvPr>
                  <p:cNvCxnSpPr>
                    <a:stCxn id="181" idx="1"/>
                    <a:endCxn id="181" idx="3"/>
                  </p:cNvCxnSpPr>
                  <p:nvPr/>
                </p:nvCxnSpPr>
                <p:spPr>
                  <a:xfrm>
                    <a:off x="5954407" y="5109252"/>
                    <a:ext cx="504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0" name="矩形 159">
                  <a:extLst>
                    <a:ext uri="{FF2B5EF4-FFF2-40B4-BE49-F238E27FC236}">
                      <a16:creationId xmlns:a16="http://schemas.microsoft.com/office/drawing/2014/main" id="{012D874C-0D89-D7AC-0812-BF3872ED68BA}"/>
                    </a:ext>
                  </a:extLst>
                </p:cNvPr>
                <p:cNvSpPr/>
                <p:nvPr/>
              </p:nvSpPr>
              <p:spPr>
                <a:xfrm>
                  <a:off x="5897238" y="5520367"/>
                  <a:ext cx="756000" cy="756000"/>
                </a:xfrm>
                <a:prstGeom prst="rect">
                  <a:avLst/>
                </a:prstGeom>
                <a:solidFill>
                  <a:srgbClr val="FF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4A1D58BB-2CA1-AD11-3AC1-5D6DE5DD4274}"/>
                    </a:ext>
                  </a:extLst>
                </p:cNvPr>
                <p:cNvSpPr/>
                <p:nvPr/>
              </p:nvSpPr>
              <p:spPr>
                <a:xfrm>
                  <a:off x="5897238" y="5520367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65" name="直接连接符 164">
                  <a:extLst>
                    <a:ext uri="{FF2B5EF4-FFF2-40B4-BE49-F238E27FC236}">
                      <a16:creationId xmlns:a16="http://schemas.microsoft.com/office/drawing/2014/main" id="{376DDC35-6B93-535B-B75C-5EC7E6CC84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9618" y="6023827"/>
                  <a:ext cx="756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文本框 165">
                  <a:extLst>
                    <a:ext uri="{FF2B5EF4-FFF2-40B4-BE49-F238E27FC236}">
                      <a16:creationId xmlns:a16="http://schemas.microsoft.com/office/drawing/2014/main" id="{3122AA32-A6FE-0B2D-AA92-2DBBB53E464C}"/>
                    </a:ext>
                  </a:extLst>
                </p:cNvPr>
                <p:cNvSpPr txBox="1"/>
                <p:nvPr/>
              </p:nvSpPr>
              <p:spPr>
                <a:xfrm>
                  <a:off x="5958888" y="4769794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2" name="文本框 171">
                  <a:extLst>
                    <a:ext uri="{FF2B5EF4-FFF2-40B4-BE49-F238E27FC236}">
                      <a16:creationId xmlns:a16="http://schemas.microsoft.com/office/drawing/2014/main" id="{C245FC8C-3FEB-ED20-3A21-9E1762A9DB3E}"/>
                    </a:ext>
                  </a:extLst>
                </p:cNvPr>
                <p:cNvSpPr txBox="1"/>
                <p:nvPr/>
              </p:nvSpPr>
              <p:spPr>
                <a:xfrm>
                  <a:off x="5963134" y="5027346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5" name="文本框 174">
                  <a:extLst>
                    <a:ext uri="{FF2B5EF4-FFF2-40B4-BE49-F238E27FC236}">
                      <a16:creationId xmlns:a16="http://schemas.microsoft.com/office/drawing/2014/main" id="{65BE2272-928B-339D-70A5-3ACB361EC06F}"/>
                    </a:ext>
                  </a:extLst>
                </p:cNvPr>
                <p:cNvSpPr txBox="1"/>
                <p:nvPr/>
              </p:nvSpPr>
              <p:spPr>
                <a:xfrm>
                  <a:off x="6100976" y="5490590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E6DFB4F0-5D30-CC9A-447B-6CEF2A542609}"/>
                    </a:ext>
                  </a:extLst>
                </p:cNvPr>
                <p:cNvSpPr txBox="1"/>
                <p:nvPr/>
              </p:nvSpPr>
              <p:spPr>
                <a:xfrm>
                  <a:off x="6105222" y="5748142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78" name="文本框 177">
                  <a:extLst>
                    <a:ext uri="{FF2B5EF4-FFF2-40B4-BE49-F238E27FC236}">
                      <a16:creationId xmlns:a16="http://schemas.microsoft.com/office/drawing/2014/main" id="{D53F58C7-EA68-D26A-7486-8CCC4F54ADB4}"/>
                    </a:ext>
                  </a:extLst>
                </p:cNvPr>
                <p:cNvSpPr txBox="1"/>
                <p:nvPr/>
              </p:nvSpPr>
              <p:spPr>
                <a:xfrm>
                  <a:off x="6112226" y="5989781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8330D8B3-9BFB-4867-682B-8A8F83F313E1}"/>
                    </a:ext>
                  </a:extLst>
                </p:cNvPr>
                <p:cNvCxnSpPr/>
                <p:nvPr/>
              </p:nvCxnSpPr>
              <p:spPr>
                <a:xfrm>
                  <a:off x="6395113" y="5525446"/>
                  <a:ext cx="0" cy="493200"/>
                </a:xfrm>
                <a:prstGeom prst="line">
                  <a:avLst/>
                </a:prstGeom>
                <a:ln w="28575">
                  <a:solidFill>
                    <a:srgbClr val="FF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05416CC7-6274-3C3D-F6AE-149D5A961CE3}"/>
                    </a:ext>
                  </a:extLst>
                </p:cNvPr>
                <p:cNvCxnSpPr>
                  <a:cxnSpLocks/>
                  <a:stCxn id="164" idx="1"/>
                </p:cNvCxnSpPr>
                <p:nvPr/>
              </p:nvCxnSpPr>
              <p:spPr>
                <a:xfrm>
                  <a:off x="5897238" y="5772367"/>
                  <a:ext cx="756000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E0138DD8-E320-2A3A-AEA6-A60D83F6F192}"/>
                  </a:ext>
                </a:extLst>
              </p:cNvPr>
              <p:cNvSpPr txBox="1"/>
              <p:nvPr/>
            </p:nvSpPr>
            <p:spPr>
              <a:xfrm>
                <a:off x="7561925" y="142843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73FDFE37-DC8C-B628-7FDA-D9AA1B61D15E}"/>
                </a:ext>
              </a:extLst>
            </p:cNvPr>
            <p:cNvGrpSpPr/>
            <p:nvPr/>
          </p:nvGrpSpPr>
          <p:grpSpPr>
            <a:xfrm>
              <a:off x="8250691" y="2875369"/>
              <a:ext cx="898878" cy="1456796"/>
              <a:chOff x="8119676" y="1341773"/>
              <a:chExt cx="898878" cy="1456796"/>
            </a:xfrm>
          </p:grpSpPr>
          <p:grpSp>
            <p:nvGrpSpPr>
              <p:cNvPr id="141" name="组合 140">
                <a:extLst>
                  <a:ext uri="{FF2B5EF4-FFF2-40B4-BE49-F238E27FC236}">
                    <a16:creationId xmlns:a16="http://schemas.microsoft.com/office/drawing/2014/main" id="{2C052859-4443-FF6A-3ECD-C815638E73A7}"/>
                  </a:ext>
                </a:extLst>
              </p:cNvPr>
              <p:cNvGrpSpPr/>
              <p:nvPr/>
            </p:nvGrpSpPr>
            <p:grpSpPr>
              <a:xfrm>
                <a:off x="8119676" y="1341773"/>
                <a:ext cx="892801" cy="1456796"/>
                <a:chOff x="9141242" y="4815255"/>
                <a:chExt cx="892801" cy="1456796"/>
              </a:xfrm>
            </p:grpSpPr>
            <p:sp>
              <p:nvSpPr>
                <p:cNvPr id="311" name="矩形 310">
                  <a:extLst>
                    <a:ext uri="{FF2B5EF4-FFF2-40B4-BE49-F238E27FC236}">
                      <a16:creationId xmlns:a16="http://schemas.microsoft.com/office/drawing/2014/main" id="{75F33066-6D43-6350-6F52-BB3CDFBB08AE}"/>
                    </a:ext>
                  </a:extLst>
                </p:cNvPr>
                <p:cNvSpPr/>
                <p:nvPr/>
              </p:nvSpPr>
              <p:spPr>
                <a:xfrm>
                  <a:off x="9202692" y="5516051"/>
                  <a:ext cx="756000" cy="756000"/>
                </a:xfrm>
                <a:prstGeom prst="rect">
                  <a:avLst/>
                </a:prstGeom>
                <a:solidFill>
                  <a:srgbClr val="FFCCCC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3" name="矩形 312">
                  <a:extLst>
                    <a:ext uri="{FF2B5EF4-FFF2-40B4-BE49-F238E27FC236}">
                      <a16:creationId xmlns:a16="http://schemas.microsoft.com/office/drawing/2014/main" id="{A92BE90B-4712-330B-25E4-6C2B20A81630}"/>
                    </a:ext>
                  </a:extLst>
                </p:cNvPr>
                <p:cNvSpPr/>
                <p:nvPr/>
              </p:nvSpPr>
              <p:spPr>
                <a:xfrm rot="5400000">
                  <a:off x="9202692" y="5516051"/>
                  <a:ext cx="504000" cy="504000"/>
                </a:xfrm>
                <a:prstGeom prst="rect">
                  <a:avLst/>
                </a:prstGeom>
                <a:solidFill>
                  <a:srgbClr val="FF9999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5BC390C0-4222-E071-FEF5-22342DC59F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06152" y="5516051"/>
                  <a:ext cx="0" cy="75600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08" name="组合 307">
                  <a:extLst>
                    <a:ext uri="{FF2B5EF4-FFF2-40B4-BE49-F238E27FC236}">
                      <a16:creationId xmlns:a16="http://schemas.microsoft.com/office/drawing/2014/main" id="{1382B3C3-8392-C029-2ECD-738016498B81}"/>
                    </a:ext>
                  </a:extLst>
                </p:cNvPr>
                <p:cNvGrpSpPr/>
                <p:nvPr/>
              </p:nvGrpSpPr>
              <p:grpSpPr>
                <a:xfrm rot="5400000">
                  <a:off x="9202152" y="4815255"/>
                  <a:ext cx="504000" cy="504000"/>
                  <a:chOff x="5954407" y="4857252"/>
                  <a:chExt cx="504000" cy="504000"/>
                </a:xfrm>
              </p:grpSpPr>
              <p:sp>
                <p:nvSpPr>
                  <p:cNvPr id="309" name="矩形 308">
                    <a:extLst>
                      <a:ext uri="{FF2B5EF4-FFF2-40B4-BE49-F238E27FC236}">
                        <a16:creationId xmlns:a16="http://schemas.microsoft.com/office/drawing/2014/main" id="{D08F12EC-E048-B6B7-8337-DCF22A205FD7}"/>
                      </a:ext>
                    </a:extLst>
                  </p:cNvPr>
                  <p:cNvSpPr/>
                  <p:nvPr/>
                </p:nvSpPr>
                <p:spPr>
                  <a:xfrm>
                    <a:off x="5954407" y="4857252"/>
                    <a:ext cx="504000" cy="504000"/>
                  </a:xfrm>
                  <a:prstGeom prst="rect">
                    <a:avLst/>
                  </a:prstGeom>
                  <a:solidFill>
                    <a:srgbClr val="FF9999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10" name="直接连接符 309">
                    <a:extLst>
                      <a:ext uri="{FF2B5EF4-FFF2-40B4-BE49-F238E27FC236}">
                        <a16:creationId xmlns:a16="http://schemas.microsoft.com/office/drawing/2014/main" id="{86CD053D-E1CD-89EF-A98C-BCEA864FBEE1}"/>
                      </a:ext>
                    </a:extLst>
                  </p:cNvPr>
                  <p:cNvCxnSpPr>
                    <a:stCxn id="309" idx="1"/>
                    <a:endCxn id="309" idx="3"/>
                  </p:cNvCxnSpPr>
                  <p:nvPr/>
                </p:nvCxnSpPr>
                <p:spPr>
                  <a:xfrm>
                    <a:off x="5954407" y="5109252"/>
                    <a:ext cx="504000" cy="0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9" name="文本框 98">
                  <a:extLst>
                    <a:ext uri="{FF2B5EF4-FFF2-40B4-BE49-F238E27FC236}">
                      <a16:creationId xmlns:a16="http://schemas.microsoft.com/office/drawing/2014/main" id="{BDE712BC-63D1-F56F-14AA-F715222A4F8D}"/>
                    </a:ext>
                  </a:extLst>
                </p:cNvPr>
                <p:cNvSpPr txBox="1"/>
                <p:nvPr/>
              </p:nvSpPr>
              <p:spPr>
                <a:xfrm>
                  <a:off x="9141242" y="4923578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0" name="文本框 99">
                  <a:extLst>
                    <a:ext uri="{FF2B5EF4-FFF2-40B4-BE49-F238E27FC236}">
                      <a16:creationId xmlns:a16="http://schemas.microsoft.com/office/drawing/2014/main" id="{974AD097-FA1F-5845-AF9C-5B434A0CE7DB}"/>
                    </a:ext>
                  </a:extLst>
                </p:cNvPr>
                <p:cNvSpPr txBox="1"/>
                <p:nvPr/>
              </p:nvSpPr>
              <p:spPr>
                <a:xfrm>
                  <a:off x="9402090" y="4923510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63D6288F-A0EC-E206-FC78-242D7367EAC7}"/>
                    </a:ext>
                  </a:extLst>
                </p:cNvPr>
                <p:cNvSpPr txBox="1"/>
                <p:nvPr/>
              </p:nvSpPr>
              <p:spPr>
                <a:xfrm>
                  <a:off x="9149610" y="5736967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0B3FADC8-75A7-62F1-CC89-EE11D3D9D6EB}"/>
                    </a:ext>
                  </a:extLst>
                </p:cNvPr>
                <p:cNvSpPr txBox="1"/>
                <p:nvPr/>
              </p:nvSpPr>
              <p:spPr>
                <a:xfrm>
                  <a:off x="9410458" y="5736899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3" name="文本框 102">
                  <a:extLst>
                    <a:ext uri="{FF2B5EF4-FFF2-40B4-BE49-F238E27FC236}">
                      <a16:creationId xmlns:a16="http://schemas.microsoft.com/office/drawing/2014/main" id="{49EF8388-5241-357E-AB0F-9A8932518CB9}"/>
                    </a:ext>
                  </a:extLst>
                </p:cNvPr>
                <p:cNvSpPr txBox="1"/>
                <p:nvPr/>
              </p:nvSpPr>
              <p:spPr>
                <a:xfrm>
                  <a:off x="9660223" y="5748142"/>
                  <a:ext cx="37382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4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</a:t>
                  </a:r>
                  <a:r>
                    <a:rPr lang="en-US" altLang="zh-CN" sz="1400" baseline="-250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  <a:endParaRPr lang="zh-CN" altLang="en-US" sz="1400" baseline="-250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9" name="直接连接符 138">
                  <a:extLst>
                    <a:ext uri="{FF2B5EF4-FFF2-40B4-BE49-F238E27FC236}">
                      <a16:creationId xmlns:a16="http://schemas.microsoft.com/office/drawing/2014/main" id="{95BC7A41-9C3C-8816-D5E3-9BE31A99B2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9451633" y="5771952"/>
                  <a:ext cx="0" cy="493200"/>
                </a:xfrm>
                <a:prstGeom prst="line">
                  <a:avLst/>
                </a:prstGeom>
                <a:ln w="28575">
                  <a:solidFill>
                    <a:srgbClr val="FF999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>
                  <a:extLst>
                    <a:ext uri="{FF2B5EF4-FFF2-40B4-BE49-F238E27FC236}">
                      <a16:creationId xmlns:a16="http://schemas.microsoft.com/office/drawing/2014/main" id="{DC7CF446-593A-85E1-A705-6FAF5B0BC59B}"/>
                    </a:ext>
                  </a:extLst>
                </p:cNvPr>
                <p:cNvCxnSpPr>
                  <a:cxnSpLocks/>
                  <a:stCxn id="313" idx="1"/>
                </p:cNvCxnSpPr>
                <p:nvPr/>
              </p:nvCxnSpPr>
              <p:spPr>
                <a:xfrm>
                  <a:off x="9454692" y="5516051"/>
                  <a:ext cx="0" cy="75600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4" name="文本框 213">
                <a:extLst>
                  <a:ext uri="{FF2B5EF4-FFF2-40B4-BE49-F238E27FC236}">
                    <a16:creationId xmlns:a16="http://schemas.microsoft.com/office/drawing/2014/main" id="{90AC497B-4BA0-6534-B073-DA58F801DECC}"/>
                  </a:ext>
                </a:extLst>
              </p:cNvPr>
              <p:cNvSpPr txBox="1"/>
              <p:nvPr/>
            </p:nvSpPr>
            <p:spPr>
              <a:xfrm>
                <a:off x="8673588" y="1428430"/>
                <a:ext cx="3449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CN" altLang="en-US" sz="16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026" name="Picture 2" descr="Output image">
              <a:extLst>
                <a:ext uri="{FF2B5EF4-FFF2-40B4-BE49-F238E27FC236}">
                  <a16:creationId xmlns:a16="http://schemas.microsoft.com/office/drawing/2014/main" id="{70E3B5B5-136F-771A-EE30-632BE0548F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7" t="24856" r="10806" b="9118"/>
            <a:stretch/>
          </p:blipFill>
          <p:spPr bwMode="auto">
            <a:xfrm>
              <a:off x="9132881" y="716192"/>
              <a:ext cx="2921468" cy="3016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" name="文本框 214">
              <a:extLst>
                <a:ext uri="{FF2B5EF4-FFF2-40B4-BE49-F238E27FC236}">
                  <a16:creationId xmlns:a16="http://schemas.microsoft.com/office/drawing/2014/main" id="{318FF3F9-B204-F520-7FE6-48DF8EED1DCA}"/>
                </a:ext>
              </a:extLst>
            </p:cNvPr>
            <p:cNvSpPr txBox="1"/>
            <p:nvPr/>
          </p:nvSpPr>
          <p:spPr>
            <a:xfrm>
              <a:off x="9637420" y="3587690"/>
              <a:ext cx="19213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对新增长的头和原始头的新分量进行初始化</a:t>
              </a: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B92F22D-24C9-7D79-8F89-500E7BAD98EA}"/>
                </a:ext>
              </a:extLst>
            </p:cNvPr>
            <p:cNvSpPr txBox="1"/>
            <p:nvPr/>
          </p:nvSpPr>
          <p:spPr>
            <a:xfrm>
              <a:off x="5165168" y="48811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输入</a:t>
              </a: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D8FDB08-E2FC-14F0-9AEA-B07644A3C6F6}"/>
                </a:ext>
              </a:extLst>
            </p:cNvPr>
            <p:cNvSpPr txBox="1"/>
            <p:nvPr/>
          </p:nvSpPr>
          <p:spPr>
            <a:xfrm>
              <a:off x="3179325" y="488117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输入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EC3316B-6966-4DBE-5574-BB1D50BF4E90}"/>
                </a:ext>
              </a:extLst>
            </p:cNvPr>
            <p:cNvSpPr txBox="1"/>
            <p:nvPr/>
          </p:nvSpPr>
          <p:spPr>
            <a:xfrm>
              <a:off x="3166662" y="4052019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输出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B9846EB-5691-214B-3CA6-769685DDF986}"/>
                </a:ext>
              </a:extLst>
            </p:cNvPr>
            <p:cNvSpPr txBox="1"/>
            <p:nvPr/>
          </p:nvSpPr>
          <p:spPr>
            <a:xfrm>
              <a:off x="1254887" y="4052019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输出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1AE5C2F-3387-371D-98F4-507F7BB998F3}"/>
                </a:ext>
              </a:extLst>
            </p:cNvPr>
            <p:cNvSpPr txBox="1"/>
            <p:nvPr/>
          </p:nvSpPr>
          <p:spPr>
            <a:xfrm>
              <a:off x="5136040" y="4052019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输出</a:t>
              </a:r>
            </a:p>
          </p:txBody>
        </p:sp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3EEE0EF3-401A-F9BB-69E2-E3D1E795BC63}"/>
                </a:ext>
              </a:extLst>
            </p:cNvPr>
            <p:cNvSpPr/>
            <p:nvPr/>
          </p:nvSpPr>
          <p:spPr>
            <a:xfrm>
              <a:off x="7029689" y="706518"/>
              <a:ext cx="979124" cy="1821163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3205B860-B85A-0FF9-7F8B-62FAA8D5EEBB}"/>
                </a:ext>
              </a:extLst>
            </p:cNvPr>
            <p:cNvSpPr/>
            <p:nvPr/>
          </p:nvSpPr>
          <p:spPr>
            <a:xfrm>
              <a:off x="8204645" y="711432"/>
              <a:ext cx="979124" cy="1821163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>
              <a:extLst>
                <a:ext uri="{FF2B5EF4-FFF2-40B4-BE49-F238E27FC236}">
                  <a16:creationId xmlns:a16="http://schemas.microsoft.com/office/drawing/2014/main" id="{DA5206BA-17FF-DD51-C33A-C75D1B2ACFD4}"/>
                </a:ext>
              </a:extLst>
            </p:cNvPr>
            <p:cNvSpPr/>
            <p:nvPr/>
          </p:nvSpPr>
          <p:spPr>
            <a:xfrm>
              <a:off x="7054835" y="2667837"/>
              <a:ext cx="979124" cy="1821163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: 圆角 52">
              <a:extLst>
                <a:ext uri="{FF2B5EF4-FFF2-40B4-BE49-F238E27FC236}">
                  <a16:creationId xmlns:a16="http://schemas.microsoft.com/office/drawing/2014/main" id="{A7A4D74B-D308-2214-0B85-B3CE8AF783BF}"/>
                </a:ext>
              </a:extLst>
            </p:cNvPr>
            <p:cNvSpPr/>
            <p:nvPr/>
          </p:nvSpPr>
          <p:spPr>
            <a:xfrm>
              <a:off x="8210104" y="2682469"/>
              <a:ext cx="979124" cy="1821163"/>
            </a:xfrm>
            <a:prstGeom prst="round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9777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26A9B6-F6BC-1E38-C8F5-B9F1BC763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93" y="931587"/>
            <a:ext cx="5650265" cy="216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FD89D3-7207-E2A1-E4E2-F4154D4DA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658" y="956754"/>
            <a:ext cx="5622310" cy="2134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FADEA5-7D43-A93A-399E-2717084D09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382"/>
          <a:stretch/>
        </p:blipFill>
        <p:spPr>
          <a:xfrm>
            <a:off x="424448" y="3871905"/>
            <a:ext cx="5714336" cy="22268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19F784-30B3-D05B-4E16-9DEF20AEF2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794"/>
          <a:stretch/>
        </p:blipFill>
        <p:spPr>
          <a:xfrm>
            <a:off x="6125047" y="3907839"/>
            <a:ext cx="5642505" cy="21348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F3ED304E-A6F4-0FFA-053D-A6693B74CAB6}"/>
              </a:ext>
            </a:extLst>
          </p:cNvPr>
          <p:cNvSpPr txBox="1"/>
          <p:nvPr/>
        </p:nvSpPr>
        <p:spPr>
          <a:xfrm>
            <a:off x="1985719" y="469922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灰质体积（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</a:t>
            </a:r>
            <a:r>
              <a:rPr lang="en-US" altLang="zh-CN" sz="2400" baseline="30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1C47E58-1CCE-D755-DBEB-CAC6B85DDA3D}"/>
              </a:ext>
            </a:extLst>
          </p:cNvPr>
          <p:cNvSpPr txBox="1"/>
          <p:nvPr/>
        </p:nvSpPr>
        <p:spPr>
          <a:xfrm>
            <a:off x="7588343" y="469921"/>
            <a:ext cx="2678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白质体积（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</a:t>
            </a:r>
            <a:r>
              <a:rPr lang="en-US" altLang="zh-CN" sz="2400" baseline="30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A70A018-E90C-07D9-8F76-2945BC923A9A}"/>
              </a:ext>
            </a:extLst>
          </p:cNvPr>
          <p:cNvSpPr txBox="1"/>
          <p:nvPr/>
        </p:nvSpPr>
        <p:spPr>
          <a:xfrm>
            <a:off x="1524054" y="3446174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皮层下灰质体积（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</a:t>
            </a:r>
            <a:r>
              <a:rPr lang="en-US" altLang="zh-CN" sz="2400" baseline="30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AF02540-D216-657B-68B3-AEA16D234A31}"/>
              </a:ext>
            </a:extLst>
          </p:cNvPr>
          <p:cNvSpPr txBox="1"/>
          <p:nvPr/>
        </p:nvSpPr>
        <p:spPr>
          <a:xfrm>
            <a:off x="7622007" y="3446174"/>
            <a:ext cx="2611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脑室体积（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mm</a:t>
            </a:r>
            <a:r>
              <a:rPr lang="en-US" altLang="zh-CN" sz="2400" baseline="300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24AA172-FFF8-0F72-31EA-FE2852CF9EB9}"/>
              </a:ext>
            </a:extLst>
          </p:cNvPr>
          <p:cNvSpPr txBox="1"/>
          <p:nvPr/>
        </p:nvSpPr>
        <p:spPr>
          <a:xfrm>
            <a:off x="1348739" y="30271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出生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0A1184C-4E76-6AD8-588C-15BB1C6889DA}"/>
              </a:ext>
            </a:extLst>
          </p:cNvPr>
          <p:cNvSpPr txBox="1"/>
          <p:nvPr/>
        </p:nvSpPr>
        <p:spPr>
          <a:xfrm>
            <a:off x="2135876" y="3027196"/>
            <a:ext cx="492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3049E5A-ECE2-24F7-4AFA-B912F4F31FB5}"/>
              </a:ext>
            </a:extLst>
          </p:cNvPr>
          <p:cNvSpPr txBox="1"/>
          <p:nvPr/>
        </p:nvSpPr>
        <p:spPr>
          <a:xfrm>
            <a:off x="2556724" y="3027196"/>
            <a:ext cx="492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272963A-2E87-38E6-6E3C-1962285CD09D}"/>
              </a:ext>
            </a:extLst>
          </p:cNvPr>
          <p:cNvSpPr txBox="1"/>
          <p:nvPr/>
        </p:nvSpPr>
        <p:spPr>
          <a:xfrm>
            <a:off x="4208821" y="30271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1FE456C-9C2A-8E71-CBBA-DC17A49B6661}"/>
              </a:ext>
            </a:extLst>
          </p:cNvPr>
          <p:cNvSpPr txBox="1"/>
          <p:nvPr/>
        </p:nvSpPr>
        <p:spPr>
          <a:xfrm>
            <a:off x="4787078" y="30271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35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AA61488-8880-4354-C07E-75DA7D3CF06D}"/>
              </a:ext>
            </a:extLst>
          </p:cNvPr>
          <p:cNvSpPr txBox="1"/>
          <p:nvPr/>
        </p:nvSpPr>
        <p:spPr>
          <a:xfrm>
            <a:off x="5497086" y="302719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80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94E32E9-A1CF-3737-809B-21C02D807DFB}"/>
              </a:ext>
            </a:extLst>
          </p:cNvPr>
          <p:cNvSpPr txBox="1"/>
          <p:nvPr/>
        </p:nvSpPr>
        <p:spPr>
          <a:xfrm>
            <a:off x="6864977" y="3032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出生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0249FAC-5B00-D9FE-7A89-EEECD3CE50BE}"/>
              </a:ext>
            </a:extLst>
          </p:cNvPr>
          <p:cNvSpPr txBox="1"/>
          <p:nvPr/>
        </p:nvSpPr>
        <p:spPr>
          <a:xfrm>
            <a:off x="7668892" y="3032261"/>
            <a:ext cx="492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E60988E-87EF-4069-1E14-023AD37C7620}"/>
              </a:ext>
            </a:extLst>
          </p:cNvPr>
          <p:cNvSpPr txBox="1"/>
          <p:nvPr/>
        </p:nvSpPr>
        <p:spPr>
          <a:xfrm>
            <a:off x="8106518" y="3032261"/>
            <a:ext cx="492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E83B875-F774-C004-9B4D-F1037FABA440}"/>
              </a:ext>
            </a:extLst>
          </p:cNvPr>
          <p:cNvSpPr txBox="1"/>
          <p:nvPr/>
        </p:nvSpPr>
        <p:spPr>
          <a:xfrm>
            <a:off x="9800560" y="3032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0740911-0B19-717D-A056-3913C39F101C}"/>
              </a:ext>
            </a:extLst>
          </p:cNvPr>
          <p:cNvSpPr txBox="1"/>
          <p:nvPr/>
        </p:nvSpPr>
        <p:spPr>
          <a:xfrm>
            <a:off x="10378817" y="3032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35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780AC61-0553-7FA3-12F1-B1B794F1826C}"/>
              </a:ext>
            </a:extLst>
          </p:cNvPr>
          <p:cNvSpPr txBox="1"/>
          <p:nvPr/>
        </p:nvSpPr>
        <p:spPr>
          <a:xfrm>
            <a:off x="11139159" y="303226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80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8850D8D-CEE8-D8F9-35C1-49281FB7DA96}"/>
              </a:ext>
            </a:extLst>
          </p:cNvPr>
          <p:cNvSpPr txBox="1"/>
          <p:nvPr/>
        </p:nvSpPr>
        <p:spPr>
          <a:xfrm>
            <a:off x="1215913" y="598991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出生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A28E5EA-A7CF-471B-1230-1299A2E4DF3E}"/>
              </a:ext>
            </a:extLst>
          </p:cNvPr>
          <p:cNvSpPr txBox="1"/>
          <p:nvPr/>
        </p:nvSpPr>
        <p:spPr>
          <a:xfrm>
            <a:off x="2044995" y="5989911"/>
            <a:ext cx="492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7E8F712-5C44-288B-13FC-30DD80BCF2F0}"/>
              </a:ext>
            </a:extLst>
          </p:cNvPr>
          <p:cNvSpPr txBox="1"/>
          <p:nvPr/>
        </p:nvSpPr>
        <p:spPr>
          <a:xfrm>
            <a:off x="2457454" y="5989911"/>
            <a:ext cx="492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78CCB9E-6693-DE66-64B2-70B246718CA9}"/>
              </a:ext>
            </a:extLst>
          </p:cNvPr>
          <p:cNvSpPr txBox="1"/>
          <p:nvPr/>
        </p:nvSpPr>
        <p:spPr>
          <a:xfrm>
            <a:off x="4168274" y="598991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BE5FA71-1D57-3510-0A86-17B439CEE46A}"/>
              </a:ext>
            </a:extLst>
          </p:cNvPr>
          <p:cNvSpPr txBox="1"/>
          <p:nvPr/>
        </p:nvSpPr>
        <p:spPr>
          <a:xfrm>
            <a:off x="4763309" y="598991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35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606359A-2222-84FB-EE5B-F125566C2030}"/>
              </a:ext>
            </a:extLst>
          </p:cNvPr>
          <p:cNvSpPr txBox="1"/>
          <p:nvPr/>
        </p:nvSpPr>
        <p:spPr>
          <a:xfrm>
            <a:off x="5515262" y="598991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80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5AA50B9-D444-C54C-7B34-E9472C98EF3B}"/>
              </a:ext>
            </a:extLst>
          </p:cNvPr>
          <p:cNvSpPr txBox="1"/>
          <p:nvPr/>
        </p:nvSpPr>
        <p:spPr>
          <a:xfrm>
            <a:off x="6225456" y="598374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出生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7E12627-E809-2627-995C-DE18F3301250}"/>
              </a:ext>
            </a:extLst>
          </p:cNvPr>
          <p:cNvSpPr txBox="1"/>
          <p:nvPr/>
        </p:nvSpPr>
        <p:spPr>
          <a:xfrm>
            <a:off x="7171984" y="5983744"/>
            <a:ext cx="492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FA967B1-2141-C79A-9149-1151D9C9B6F4}"/>
              </a:ext>
            </a:extLst>
          </p:cNvPr>
          <p:cNvSpPr txBox="1"/>
          <p:nvPr/>
        </p:nvSpPr>
        <p:spPr>
          <a:xfrm>
            <a:off x="7643166" y="5983744"/>
            <a:ext cx="492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16837CC-195C-A5AF-B7FB-CAA45968CEEE}"/>
              </a:ext>
            </a:extLst>
          </p:cNvPr>
          <p:cNvSpPr txBox="1"/>
          <p:nvPr/>
        </p:nvSpPr>
        <p:spPr>
          <a:xfrm>
            <a:off x="9597267" y="598374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1814350-4B9B-80A3-1E5C-A759B1FDE1C0}"/>
              </a:ext>
            </a:extLst>
          </p:cNvPr>
          <p:cNvSpPr txBox="1"/>
          <p:nvPr/>
        </p:nvSpPr>
        <p:spPr>
          <a:xfrm>
            <a:off x="10267803" y="598374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35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31AF0F5-BB66-AF8B-BD79-99A7EA01A4A5}"/>
              </a:ext>
            </a:extLst>
          </p:cNvPr>
          <p:cNvSpPr txBox="1"/>
          <p:nvPr/>
        </p:nvSpPr>
        <p:spPr>
          <a:xfrm>
            <a:off x="11103646" y="598374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>
                <a:latin typeface="黑体" panose="02010609060101010101" pitchFamily="49" charset="-122"/>
                <a:ea typeface="黑体" panose="02010609060101010101" pitchFamily="49" charset="-122"/>
              </a:rPr>
              <a:t>80</a:t>
            </a:r>
            <a:r>
              <a:rPr lang="zh-CN" altLang="en-US" sz="1600">
                <a:latin typeface="黑体" panose="02010609060101010101" pitchFamily="49" charset="-122"/>
                <a:ea typeface="黑体" panose="02010609060101010101" pitchFamily="49" charset="-122"/>
              </a:rPr>
              <a:t>岁</a:t>
            </a:r>
          </a:p>
        </p:txBody>
      </p:sp>
      <p:pic>
        <p:nvPicPr>
          <p:cNvPr id="52" name="图片 51" descr="图片包含 人, 看着, 桌子, 黑暗&#10;&#10;描述已自动生成">
            <a:extLst>
              <a:ext uri="{FF2B5EF4-FFF2-40B4-BE49-F238E27FC236}">
                <a16:creationId xmlns:a16="http://schemas.microsoft.com/office/drawing/2014/main" id="{4349F924-6D29-912E-AC5E-CAB3B50E84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217" y="853252"/>
            <a:ext cx="1080000" cy="1080000"/>
          </a:xfrm>
          <a:prstGeom prst="rect">
            <a:avLst/>
          </a:prstGeom>
        </p:spPr>
      </p:pic>
      <p:pic>
        <p:nvPicPr>
          <p:cNvPr id="54" name="图片 53" descr="图片包含 杯子, 室内, 食物, 桌子&#10;&#10;描述已自动生成">
            <a:extLst>
              <a:ext uri="{FF2B5EF4-FFF2-40B4-BE49-F238E27FC236}">
                <a16:creationId xmlns:a16="http://schemas.microsoft.com/office/drawing/2014/main" id="{B063C7FA-89F6-5F96-196E-CF7BC3607D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2799" y="836239"/>
            <a:ext cx="1080000" cy="1080000"/>
          </a:xfrm>
          <a:prstGeom prst="rect">
            <a:avLst/>
          </a:prstGeom>
        </p:spPr>
      </p:pic>
      <p:pic>
        <p:nvPicPr>
          <p:cNvPr id="56" name="图片 55" descr="人穿着戏服&#10;&#10;低可信度描述已自动生成">
            <a:extLst>
              <a:ext uri="{FF2B5EF4-FFF2-40B4-BE49-F238E27FC236}">
                <a16:creationId xmlns:a16="http://schemas.microsoft.com/office/drawing/2014/main" id="{7020B6BB-3772-0B83-0706-CE1DB225BB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" b="90039" l="9961" r="89844">
                        <a14:foregroundMark x1="63770" y1="53320" x2="82129" y2="24023"/>
                        <a14:foregroundMark x1="79980" y1="16602" x2="13379" y2="8203"/>
                        <a14:foregroundMark x1="17969" y1="15625" x2="15820" y2="35352"/>
                        <a14:foregroundMark x1="14453" y1="24414" x2="17578" y2="27246"/>
                        <a14:foregroundMark x1="67588" y1="3940" x2="70508" y2="3223"/>
                        <a14:foregroundMark x1="11621" y1="17676" x2="58728" y2="6114"/>
                        <a14:foregroundMark x1="50093" y1="1701" x2="54590" y2="98"/>
                        <a14:foregroundMark x1="34863" y1="7129" x2="43263" y2="4135"/>
                        <a14:foregroundMark x1="30780" y1="4166" x2="34045" y2="2955"/>
                        <a14:foregroundMark x1="25684" y1="6055" x2="29289" y2="4718"/>
                        <a14:foregroundMark x1="19768" y1="6465" x2="20478" y2="4939"/>
                        <a14:foregroundMark x1="16504" y1="13477" x2="17415" y2="11520"/>
                        <a14:foregroundMark x1="30264" y1="3368" x2="39453" y2="4688"/>
                        <a14:foregroundMark x1="79231" y1="10810" x2="82520" y2="11719"/>
                        <a14:foregroundMark x1="72448" y1="8934" x2="74574" y2="9522"/>
                        <a14:foregroundMark x1="65918" y1="7129" x2="68183" y2="7755"/>
                        <a14:foregroundMark x1="82129" y1="18066" x2="76855" y2="47363"/>
                        <a14:foregroundMark x1="65918" y1="68164" x2="25684" y2="85449"/>
                        <a14:foregroundMark x1="62012" y1="79102" x2="66309" y2="80469"/>
                        <a14:foregroundMark x1="31348" y1="90039" x2="23926" y2="90039"/>
                        <a14:backgroundMark x1="26367" y1="1465" x2="26367" y2="1465"/>
                        <a14:backgroundMark x1="21094" y1="4688" x2="21094" y2="4688"/>
                        <a14:backgroundMark x1="29980" y1="2930" x2="18262" y2="3223"/>
                        <a14:backgroundMark x1="21777" y1="7813" x2="11230" y2="11719"/>
                        <a14:backgroundMark x1="76172" y1="8887" x2="78223" y2="13770"/>
                        <a14:backgroundMark x1="72266" y1="5664" x2="69141" y2="9961"/>
                        <a14:backgroundMark x1="71191" y1="6055" x2="29980" y2="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63954" y="906160"/>
            <a:ext cx="1080000" cy="1080000"/>
          </a:xfrm>
          <a:prstGeom prst="rect">
            <a:avLst/>
          </a:prstGeom>
        </p:spPr>
      </p:pic>
      <p:pic>
        <p:nvPicPr>
          <p:cNvPr id="58" name="图片 57" descr="图片包含 桌子, 看着, 站, 食物&#10;&#10;描述已自动生成">
            <a:extLst>
              <a:ext uri="{FF2B5EF4-FFF2-40B4-BE49-F238E27FC236}">
                <a16:creationId xmlns:a16="http://schemas.microsoft.com/office/drawing/2014/main" id="{DDD75F30-1140-4DED-EB1C-75BE894858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89844" l="4199" r="95801">
                        <a14:foregroundMark x1="76465" y1="84668" x2="76855" y2="25391"/>
                        <a14:foregroundMark x1="84277" y1="89941" x2="87793" y2="45801"/>
                        <a14:foregroundMark x1="95898" y1="60645" x2="70117" y2="10938"/>
                        <a14:foregroundMark x1="77246" y1="9473" x2="22559" y2="5273"/>
                        <a14:foregroundMark x1="81445" y1="10547" x2="37695" y2="0"/>
                        <a14:foregroundMark x1="11621" y1="11621" x2="15430" y2="64160"/>
                        <a14:foregroundMark x1="6250" y1="41992" x2="26074" y2="64844"/>
                        <a14:foregroundMark x1="15820" y1="72949" x2="4199" y2="31055"/>
                        <a14:foregroundMark x1="4492" y1="28223" x2="16504" y2="9473"/>
                        <a14:foregroundMark x1="27832" y1="684" x2="12598" y2="8398"/>
                        <a14:foregroundMark x1="12598" y1="8398" x2="6641" y2="21875"/>
                        <a14:foregroundMark x1="18652" y1="42676" x2="30664" y2="560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658" y="949081"/>
            <a:ext cx="1080000" cy="1080000"/>
          </a:xfrm>
          <a:prstGeom prst="rect">
            <a:avLst/>
          </a:prstGeom>
        </p:spPr>
      </p:pic>
      <p:pic>
        <p:nvPicPr>
          <p:cNvPr id="60" name="图片 59" descr="图片包含 看着, 穿着, 头, 关&#10;&#10;描述已自动生成">
            <a:extLst>
              <a:ext uri="{FF2B5EF4-FFF2-40B4-BE49-F238E27FC236}">
                <a16:creationId xmlns:a16="http://schemas.microsoft.com/office/drawing/2014/main" id="{52F56386-4957-9CEA-B8FB-77D61D731F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684" b="90234" l="9961" r="94434">
                        <a14:foregroundMark x1="86035" y1="23242" x2="79688" y2="46191"/>
                        <a14:foregroundMark x1="84277" y1="25684" x2="38672" y2="10156"/>
                        <a14:foregroundMark x1="38672" y1="10156" x2="31738" y2="12988"/>
                        <a14:foregroundMark x1="61035" y1="6348" x2="90625" y2="30664"/>
                        <a14:foregroundMark x1="90332" y1="36621" x2="72266" y2="62012"/>
                        <a14:foregroundMark x1="24316" y1="15527" x2="74707" y2="6445"/>
                        <a14:foregroundMark x1="74707" y1="6445" x2="85742" y2="88867"/>
                        <a14:foregroundMark x1="85742" y1="55664" x2="89551" y2="30273"/>
                        <a14:foregroundMark x1="92383" y1="40527" x2="91699" y2="26758"/>
                        <a14:foregroundMark x1="91699" y1="40918" x2="91016" y2="46191"/>
                        <a14:foregroundMark x1="91016" y1="47266" x2="89258" y2="58496"/>
                        <a14:foregroundMark x1="92383" y1="45801" x2="83984" y2="8398"/>
                        <a14:foregroundMark x1="90625" y1="16895" x2="51172" y2="684"/>
                        <a14:foregroundMark x1="24707" y1="9473" x2="50391" y2="1367"/>
                        <a14:foregroundMark x1="87500" y1="18262" x2="92090" y2="46875"/>
                        <a14:foregroundMark x1="92090" y1="48633" x2="94531" y2="23926"/>
                        <a14:foregroundMark x1="81445" y1="88867" x2="66699" y2="90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46022" y="94415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4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0A7BDA5-70B3-1410-18E0-6AEEE02375E7}"/>
              </a:ext>
            </a:extLst>
          </p:cNvPr>
          <p:cNvGrpSpPr/>
          <p:nvPr/>
        </p:nvGrpSpPr>
        <p:grpSpPr>
          <a:xfrm>
            <a:off x="2416069" y="610434"/>
            <a:ext cx="6144154" cy="5777644"/>
            <a:chOff x="2416069" y="610434"/>
            <a:chExt cx="6144154" cy="577764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526A9B6-F6BC-1E38-C8F5-B9F1BC763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7865" y="931587"/>
              <a:ext cx="5650265" cy="21600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AFD89D3-7207-E2A1-E4E2-F4154D4DA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9750" y="3974017"/>
              <a:ext cx="5622310" cy="2134800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3ED304E-A6F4-0FFA-053D-A6693B74CAB6}"/>
                </a:ext>
              </a:extLst>
            </p:cNvPr>
            <p:cNvSpPr txBox="1"/>
            <p:nvPr/>
          </p:nvSpPr>
          <p:spPr>
            <a:xfrm rot="16200000">
              <a:off x="1341096" y="1685407"/>
              <a:ext cx="26116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灰质体积（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mm</a:t>
              </a:r>
              <a:r>
                <a:rPr lang="en-US" altLang="zh-CN" sz="2400" baseline="30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1C47E58-1CCE-D755-DBEB-CAC6B85DDA3D}"/>
                </a:ext>
              </a:extLst>
            </p:cNvPr>
            <p:cNvSpPr txBox="1"/>
            <p:nvPr/>
          </p:nvSpPr>
          <p:spPr>
            <a:xfrm rot="16200000">
              <a:off x="1312835" y="4810584"/>
              <a:ext cx="26789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白质体积（</a:t>
              </a:r>
              <a:r>
                <a: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mm</a:t>
              </a:r>
              <a:r>
                <a:rPr lang="en-US" altLang="zh-CN" sz="2400" baseline="300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3</a:t>
              </a:r>
              <a:r>
                <a: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24AA172-FFF8-0F72-31EA-FE2852CF9EB9}"/>
                </a:ext>
              </a:extLst>
            </p:cNvPr>
            <p:cNvSpPr txBox="1"/>
            <p:nvPr/>
          </p:nvSpPr>
          <p:spPr>
            <a:xfrm>
              <a:off x="3770211" y="302719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出生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0A1184C-4E76-6AD8-588C-15BB1C6889DA}"/>
                </a:ext>
              </a:extLst>
            </p:cNvPr>
            <p:cNvSpPr txBox="1"/>
            <p:nvPr/>
          </p:nvSpPr>
          <p:spPr>
            <a:xfrm>
              <a:off x="4557348" y="3027196"/>
              <a:ext cx="492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岁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3049E5A-ECE2-24F7-4AFA-B912F4F31FB5}"/>
                </a:ext>
              </a:extLst>
            </p:cNvPr>
            <p:cNvSpPr txBox="1"/>
            <p:nvPr/>
          </p:nvSpPr>
          <p:spPr>
            <a:xfrm>
              <a:off x="4978196" y="3027196"/>
              <a:ext cx="492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岁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272963A-2E87-38E6-6E3C-1962285CD09D}"/>
                </a:ext>
              </a:extLst>
            </p:cNvPr>
            <p:cNvSpPr txBox="1"/>
            <p:nvPr/>
          </p:nvSpPr>
          <p:spPr>
            <a:xfrm>
              <a:off x="6630293" y="302719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>
                  <a:latin typeface="黑体" panose="02010609060101010101" pitchFamily="49" charset="-122"/>
                  <a:ea typeface="黑体" panose="02010609060101010101" pitchFamily="49" charset="-122"/>
                </a:rPr>
                <a:t>18</a:t>
              </a: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岁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1FE456C-9C2A-8E71-CBBA-DC17A49B6661}"/>
                </a:ext>
              </a:extLst>
            </p:cNvPr>
            <p:cNvSpPr txBox="1"/>
            <p:nvPr/>
          </p:nvSpPr>
          <p:spPr>
            <a:xfrm>
              <a:off x="7208550" y="302719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>
                  <a:latin typeface="黑体" panose="02010609060101010101" pitchFamily="49" charset="-122"/>
                  <a:ea typeface="黑体" panose="02010609060101010101" pitchFamily="49" charset="-122"/>
                </a:rPr>
                <a:t>35</a:t>
              </a: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岁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DAA61488-8880-4354-C07E-75DA7D3CF06D}"/>
                </a:ext>
              </a:extLst>
            </p:cNvPr>
            <p:cNvSpPr txBox="1"/>
            <p:nvPr/>
          </p:nvSpPr>
          <p:spPr>
            <a:xfrm>
              <a:off x="7918558" y="302719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>
                  <a:latin typeface="黑体" panose="02010609060101010101" pitchFamily="49" charset="-122"/>
                  <a:ea typeface="黑体" panose="02010609060101010101" pitchFamily="49" charset="-122"/>
                </a:rPr>
                <a:t>80</a:t>
              </a: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岁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94E32E9-A1CF-3737-809B-21C02D807DFB}"/>
                </a:ext>
              </a:extLst>
            </p:cNvPr>
            <p:cNvSpPr txBox="1"/>
            <p:nvPr/>
          </p:nvSpPr>
          <p:spPr>
            <a:xfrm>
              <a:off x="3648069" y="604952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出生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C0249FAC-5B00-D9FE-7A89-EEECD3CE50BE}"/>
                </a:ext>
              </a:extLst>
            </p:cNvPr>
            <p:cNvSpPr txBox="1"/>
            <p:nvPr/>
          </p:nvSpPr>
          <p:spPr>
            <a:xfrm>
              <a:off x="4451984" y="6049524"/>
              <a:ext cx="492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>
                  <a:latin typeface="黑体" panose="02010609060101010101" pitchFamily="49" charset="-122"/>
                  <a:ea typeface="黑体" panose="02010609060101010101" pitchFamily="49" charset="-122"/>
                </a:rPr>
                <a:t>1</a:t>
              </a: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岁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E60988E-87EF-4069-1E14-023AD37C7620}"/>
                </a:ext>
              </a:extLst>
            </p:cNvPr>
            <p:cNvSpPr txBox="1"/>
            <p:nvPr/>
          </p:nvSpPr>
          <p:spPr>
            <a:xfrm>
              <a:off x="4889610" y="6049524"/>
              <a:ext cx="492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岁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E83B875-F774-C004-9B4D-F1037FABA440}"/>
                </a:ext>
              </a:extLst>
            </p:cNvPr>
            <p:cNvSpPr txBox="1"/>
            <p:nvPr/>
          </p:nvSpPr>
          <p:spPr>
            <a:xfrm>
              <a:off x="6583652" y="604952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>
                  <a:latin typeface="黑体" panose="02010609060101010101" pitchFamily="49" charset="-122"/>
                  <a:ea typeface="黑体" panose="02010609060101010101" pitchFamily="49" charset="-122"/>
                </a:rPr>
                <a:t>18</a:t>
              </a: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岁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C0740911-0B19-717D-A056-3913C39F101C}"/>
                </a:ext>
              </a:extLst>
            </p:cNvPr>
            <p:cNvSpPr txBox="1"/>
            <p:nvPr/>
          </p:nvSpPr>
          <p:spPr>
            <a:xfrm>
              <a:off x="7161909" y="604952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>
                  <a:latin typeface="黑体" panose="02010609060101010101" pitchFamily="49" charset="-122"/>
                  <a:ea typeface="黑体" panose="02010609060101010101" pitchFamily="49" charset="-122"/>
                </a:rPr>
                <a:t>35</a:t>
              </a: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岁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6780AC61-0553-7FA3-12F1-B1B794F1826C}"/>
                </a:ext>
              </a:extLst>
            </p:cNvPr>
            <p:cNvSpPr txBox="1"/>
            <p:nvPr/>
          </p:nvSpPr>
          <p:spPr>
            <a:xfrm>
              <a:off x="7922251" y="6049524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>
                  <a:latin typeface="黑体" panose="02010609060101010101" pitchFamily="49" charset="-122"/>
                  <a:ea typeface="黑体" panose="02010609060101010101" pitchFamily="49" charset="-122"/>
                </a:rPr>
                <a:t>80</a:t>
              </a:r>
              <a:r>
                <a:rPr lang="zh-CN" altLang="en-US" sz="1600">
                  <a:latin typeface="黑体" panose="02010609060101010101" pitchFamily="49" charset="-122"/>
                  <a:ea typeface="黑体" panose="02010609060101010101" pitchFamily="49" charset="-122"/>
                </a:rPr>
                <a:t>岁</a:t>
              </a:r>
            </a:p>
          </p:txBody>
        </p:sp>
        <p:pic>
          <p:nvPicPr>
            <p:cNvPr id="52" name="图片 51" descr="图片包含 人, 看着, 桌子, 黑暗&#10;&#10;描述已自动生成">
              <a:extLst>
                <a:ext uri="{FF2B5EF4-FFF2-40B4-BE49-F238E27FC236}">
                  <a16:creationId xmlns:a16="http://schemas.microsoft.com/office/drawing/2014/main" id="{4349F924-6D29-912E-AC5E-CAB3B50E8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9407" y="3285458"/>
              <a:ext cx="864000" cy="864000"/>
            </a:xfrm>
            <a:prstGeom prst="rect">
              <a:avLst/>
            </a:prstGeom>
          </p:spPr>
        </p:pic>
        <p:pic>
          <p:nvPicPr>
            <p:cNvPr id="54" name="图片 53" descr="图片包含 杯子, 室内, 食物, 桌子&#10;&#10;描述已自动生成">
              <a:extLst>
                <a:ext uri="{FF2B5EF4-FFF2-40B4-BE49-F238E27FC236}">
                  <a16:creationId xmlns:a16="http://schemas.microsoft.com/office/drawing/2014/main" id="{B063C7FA-89F6-5F96-196E-CF7BC3607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01973" y="3249458"/>
              <a:ext cx="936000" cy="936000"/>
            </a:xfrm>
            <a:prstGeom prst="rect">
              <a:avLst/>
            </a:prstGeom>
          </p:spPr>
        </p:pic>
        <p:pic>
          <p:nvPicPr>
            <p:cNvPr id="56" name="图片 55" descr="人穿着戏服&#10;&#10;低可信度描述已自动生成">
              <a:extLst>
                <a:ext uri="{FF2B5EF4-FFF2-40B4-BE49-F238E27FC236}">
                  <a16:creationId xmlns:a16="http://schemas.microsoft.com/office/drawing/2014/main" id="{7020B6BB-3772-0B83-0706-CE1DB225B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" b="90039" l="9961" r="89844">
                          <a14:foregroundMark x1="63770" y1="53320" x2="82129" y2="24023"/>
                          <a14:foregroundMark x1="79980" y1="16602" x2="13379" y2="8203"/>
                          <a14:foregroundMark x1="17969" y1="15625" x2="15820" y2="35352"/>
                          <a14:foregroundMark x1="14453" y1="24414" x2="17578" y2="27246"/>
                          <a14:foregroundMark x1="67588" y1="3940" x2="70508" y2="3223"/>
                          <a14:foregroundMark x1="11621" y1="17676" x2="58728" y2="6114"/>
                          <a14:foregroundMark x1="50093" y1="1701" x2="54590" y2="98"/>
                          <a14:foregroundMark x1="34863" y1="7129" x2="43263" y2="4135"/>
                          <a14:foregroundMark x1="30780" y1="4166" x2="34045" y2="2955"/>
                          <a14:foregroundMark x1="25684" y1="6055" x2="29289" y2="4718"/>
                          <a14:foregroundMark x1="19768" y1="6465" x2="20478" y2="4939"/>
                          <a14:foregroundMark x1="16504" y1="13477" x2="17415" y2="11520"/>
                          <a14:foregroundMark x1="30264" y1="3368" x2="39453" y2="4688"/>
                          <a14:foregroundMark x1="79231" y1="10810" x2="82520" y2="11719"/>
                          <a14:foregroundMark x1="72448" y1="8934" x2="74574" y2="9522"/>
                          <a14:foregroundMark x1="65918" y1="7129" x2="68183" y2="7755"/>
                          <a14:foregroundMark x1="82129" y1="18066" x2="76855" y2="47363"/>
                          <a14:foregroundMark x1="65918" y1="68164" x2="25684" y2="85449"/>
                          <a14:foregroundMark x1="62012" y1="79102" x2="66309" y2="80469"/>
                          <a14:foregroundMark x1="31348" y1="90039" x2="23926" y2="90039"/>
                          <a14:backgroundMark x1="26367" y1="1465" x2="26367" y2="1465"/>
                          <a14:backgroundMark x1="21094" y1="4688" x2="21094" y2="4688"/>
                          <a14:backgroundMark x1="29980" y1="2930" x2="18262" y2="3223"/>
                          <a14:backgroundMark x1="21777" y1="7813" x2="11230" y2="11719"/>
                          <a14:backgroundMark x1="76172" y1="8887" x2="78223" y2="13770"/>
                          <a14:backgroundMark x1="72266" y1="5664" x2="69141" y2="9961"/>
                          <a14:backgroundMark x1="71191" y1="6055" x2="29980" y2="7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27464" y="3321458"/>
              <a:ext cx="792000" cy="792000"/>
            </a:xfrm>
            <a:prstGeom prst="rect">
              <a:avLst/>
            </a:prstGeom>
          </p:spPr>
        </p:pic>
        <p:pic>
          <p:nvPicPr>
            <p:cNvPr id="58" name="图片 57" descr="图片包含 桌子, 看着, 站, 食物&#10;&#10;描述已自动生成">
              <a:extLst>
                <a:ext uri="{FF2B5EF4-FFF2-40B4-BE49-F238E27FC236}">
                  <a16:creationId xmlns:a16="http://schemas.microsoft.com/office/drawing/2014/main" id="{DDD75F30-1140-4DED-EB1C-75BE89485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89844" l="4199" r="95801">
                          <a14:foregroundMark x1="76465" y1="84668" x2="76855" y2="25391"/>
                          <a14:foregroundMark x1="84277" y1="89941" x2="87793" y2="45801"/>
                          <a14:foregroundMark x1="95898" y1="60645" x2="70117" y2="10938"/>
                          <a14:foregroundMark x1="77246" y1="9473" x2="22559" y2="5273"/>
                          <a14:foregroundMark x1="81445" y1="10547" x2="37695" y2="0"/>
                          <a14:foregroundMark x1="11621" y1="11621" x2="15430" y2="64160"/>
                          <a14:foregroundMark x1="6250" y1="41992" x2="26074" y2="64844"/>
                          <a14:foregroundMark x1="15820" y1="72949" x2="4199" y2="31055"/>
                          <a14:foregroundMark x1="4492" y1="28223" x2="16504" y2="9473"/>
                          <a14:foregroundMark x1="27832" y1="684" x2="12598" y2="8398"/>
                          <a14:foregroundMark x1="12598" y1="8398" x2="6641" y2="21875"/>
                          <a14:foregroundMark x1="18652" y1="42676" x2="30664" y2="5605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6223" y="3375458"/>
              <a:ext cx="684000" cy="684000"/>
            </a:xfrm>
            <a:prstGeom prst="rect">
              <a:avLst/>
            </a:prstGeom>
          </p:spPr>
        </p:pic>
        <p:pic>
          <p:nvPicPr>
            <p:cNvPr id="60" name="图片 59" descr="图片包含 看着, 穿着, 头, 关&#10;&#10;描述已自动生成">
              <a:extLst>
                <a:ext uri="{FF2B5EF4-FFF2-40B4-BE49-F238E27FC236}">
                  <a16:creationId xmlns:a16="http://schemas.microsoft.com/office/drawing/2014/main" id="{52F56386-4957-9CEA-B8FB-77D61D731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684" b="90234" l="9961" r="94434">
                          <a14:foregroundMark x1="86035" y1="23242" x2="79688" y2="46191"/>
                          <a14:foregroundMark x1="84277" y1="25684" x2="38672" y2="10156"/>
                          <a14:foregroundMark x1="38672" y1="10156" x2="31738" y2="12988"/>
                          <a14:foregroundMark x1="61035" y1="6348" x2="90625" y2="30664"/>
                          <a14:foregroundMark x1="90332" y1="36621" x2="72266" y2="62012"/>
                          <a14:foregroundMark x1="24316" y1="15527" x2="74707" y2="6445"/>
                          <a14:foregroundMark x1="74707" y1="6445" x2="85742" y2="88867"/>
                          <a14:foregroundMark x1="85742" y1="55664" x2="89551" y2="30273"/>
                          <a14:foregroundMark x1="92383" y1="40527" x2="91699" y2="26758"/>
                          <a14:foregroundMark x1="91699" y1="40918" x2="91016" y2="46191"/>
                          <a14:foregroundMark x1="91016" y1="47266" x2="89258" y2="58496"/>
                          <a14:foregroundMark x1="92383" y1="45801" x2="83984" y2="8398"/>
                          <a14:foregroundMark x1="90625" y1="16895" x2="51172" y2="684"/>
                          <a14:foregroundMark x1="24707" y1="9473" x2="50391" y2="1367"/>
                          <a14:foregroundMark x1="87500" y1="18262" x2="92090" y2="46875"/>
                          <a14:foregroundMark x1="92090" y1="48633" x2="94531" y2="23926"/>
                          <a14:foregroundMark x1="81445" y1="88867" x2="66699" y2="9023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136508" y="3357458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940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>
            <a:extLst>
              <a:ext uri="{FF2B5EF4-FFF2-40B4-BE49-F238E27FC236}">
                <a16:creationId xmlns:a16="http://schemas.microsoft.com/office/drawing/2014/main" id="{7C98C637-4C89-C4EB-082B-37155C1B700D}"/>
              </a:ext>
            </a:extLst>
          </p:cNvPr>
          <p:cNvGrpSpPr/>
          <p:nvPr/>
        </p:nvGrpSpPr>
        <p:grpSpPr>
          <a:xfrm>
            <a:off x="564361" y="1090571"/>
            <a:ext cx="10754081" cy="3897569"/>
            <a:chOff x="564361" y="1090571"/>
            <a:chExt cx="10754081" cy="389756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9301D1B-B3FC-719A-B95A-4FB33C5AE0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906" t="62229" r="10246" b="1418"/>
            <a:stretch/>
          </p:blipFill>
          <p:spPr>
            <a:xfrm>
              <a:off x="10004333" y="3684452"/>
              <a:ext cx="1314109" cy="12791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D4CC3E7-FB10-7DDB-ED3F-4721CD3407A3}"/>
                </a:ext>
              </a:extLst>
            </p:cNvPr>
            <p:cNvSpPr/>
            <p:nvPr/>
          </p:nvSpPr>
          <p:spPr>
            <a:xfrm>
              <a:off x="2348402" y="2974493"/>
              <a:ext cx="1116000" cy="360000"/>
            </a:xfrm>
            <a:prstGeom prst="rect">
              <a:avLst/>
            </a:prstGeom>
            <a:effectLst>
              <a:softEdge rad="63500"/>
            </a:effectLst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</a:rPr>
                <a:t>卷积层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D47155A-2068-60C6-B0FF-FBACD1546EB3}"/>
                </a:ext>
              </a:extLst>
            </p:cNvPr>
            <p:cNvSpPr/>
            <p:nvPr/>
          </p:nvSpPr>
          <p:spPr>
            <a:xfrm>
              <a:off x="4648814" y="2980687"/>
              <a:ext cx="1116000" cy="360000"/>
            </a:xfrm>
            <a:prstGeom prst="rect">
              <a:avLst/>
            </a:prstGeom>
            <a:solidFill>
              <a:schemeClr val="accent4"/>
            </a:solidFill>
            <a:effectLst>
              <a:softEdge rad="63500"/>
            </a:effectLst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</a:rPr>
                <a:t>归一化层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BB23E7B-5D8E-A288-2340-D4BC80F51618}"/>
                </a:ext>
              </a:extLst>
            </p:cNvPr>
            <p:cNvSpPr/>
            <p:nvPr/>
          </p:nvSpPr>
          <p:spPr>
            <a:xfrm>
              <a:off x="6734552" y="2977086"/>
              <a:ext cx="972000" cy="360000"/>
            </a:xfrm>
            <a:prstGeom prst="rect">
              <a:avLst/>
            </a:prstGeom>
            <a:solidFill>
              <a:srgbClr val="ED7D31"/>
            </a:solidFill>
            <a:effectLst>
              <a:softEdge rad="63500"/>
            </a:effectLst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</a:rPr>
                <a:t>激活层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9930696-D4BE-EE99-42B7-CC6676EDC0EA}"/>
                </a:ext>
              </a:extLst>
            </p:cNvPr>
            <p:cNvSpPr/>
            <p:nvPr/>
          </p:nvSpPr>
          <p:spPr>
            <a:xfrm>
              <a:off x="8623226" y="2988944"/>
              <a:ext cx="1116000" cy="360000"/>
            </a:xfrm>
            <a:prstGeom prst="rect">
              <a:avLst/>
            </a:prstGeom>
            <a:solidFill>
              <a:srgbClr val="C89EEA"/>
            </a:solidFill>
            <a:effectLst>
              <a:softEdge rad="63500"/>
            </a:effectLst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</a:rPr>
                <a:t>下采样层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23B1FC5-C1BD-EFC5-91AC-4ADF8AC43134}"/>
                </a:ext>
              </a:extLst>
            </p:cNvPr>
            <p:cNvSpPr/>
            <p:nvPr/>
          </p:nvSpPr>
          <p:spPr>
            <a:xfrm>
              <a:off x="10202442" y="2975337"/>
              <a:ext cx="1116000" cy="360000"/>
            </a:xfrm>
            <a:prstGeom prst="rect">
              <a:avLst/>
            </a:prstGeom>
            <a:solidFill>
              <a:schemeClr val="accent6"/>
            </a:solidFill>
            <a:effectLst>
              <a:softEdge rad="63500"/>
            </a:effectLst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>
                  <a:latin typeface="宋体" panose="02010600030101010101" pitchFamily="2" charset="-122"/>
                  <a:ea typeface="宋体" panose="02010600030101010101" pitchFamily="2" charset="-122"/>
                </a:rPr>
                <a:t>全连接层</a:t>
              </a:r>
            </a:p>
          </p:txBody>
        </p: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D2B490D7-D574-43C4-F4D0-10EA3C77C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33699" t="38558" r="10735" b="38019"/>
            <a:stretch/>
          </p:blipFill>
          <p:spPr>
            <a:xfrm>
              <a:off x="581295" y="1090571"/>
              <a:ext cx="10737147" cy="2197914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DFAC5468-F0F2-A567-0DFC-15D681DB28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1" t="66721" r="68416" b="8584"/>
            <a:stretch/>
          </p:blipFill>
          <p:spPr>
            <a:xfrm>
              <a:off x="587171" y="3745402"/>
              <a:ext cx="2832653" cy="1182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6A297EE-4FDC-84DC-97A3-13F092296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40" t="5488" r="58660" b="75423"/>
            <a:stretch/>
          </p:blipFill>
          <p:spPr>
            <a:xfrm>
              <a:off x="3521662" y="3787574"/>
              <a:ext cx="2206522" cy="109831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7B135A1C-4084-2DA4-9C1B-71E2B3D835ED}"/>
                </a:ext>
              </a:extLst>
            </p:cNvPr>
            <p:cNvGrpSpPr/>
            <p:nvPr/>
          </p:nvGrpSpPr>
          <p:grpSpPr>
            <a:xfrm>
              <a:off x="5921268" y="3745402"/>
              <a:ext cx="1785284" cy="1182663"/>
              <a:chOff x="5957304" y="3844502"/>
              <a:chExt cx="1785283" cy="1182662"/>
            </a:xfrm>
          </p:grpSpPr>
          <p:pic>
            <p:nvPicPr>
              <p:cNvPr id="21" name="图片 20" descr="形状, 矩形&#10;&#10;描述已自动生成">
                <a:extLst>
                  <a:ext uri="{FF2B5EF4-FFF2-40B4-BE49-F238E27FC236}">
                    <a16:creationId xmlns:a16="http://schemas.microsoft.com/office/drawing/2014/main" id="{597C2530-584B-4174-7829-F990AA7CA1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873" t="7394" r="4373" b="7394"/>
              <a:stretch/>
            </p:blipFill>
            <p:spPr>
              <a:xfrm>
                <a:off x="5957304" y="3844502"/>
                <a:ext cx="1785283" cy="1182662"/>
              </a:xfrm>
              <a:prstGeom prst="rect">
                <a:avLst/>
              </a:prstGeom>
            </p:spPr>
          </p:pic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D9EC4938-5C6A-D13A-98EF-EADF383B3F78}"/>
                  </a:ext>
                </a:extLst>
              </p:cNvPr>
              <p:cNvCxnSpPr/>
              <p:nvPr/>
            </p:nvCxnSpPr>
            <p:spPr>
              <a:xfrm flipV="1">
                <a:off x="6816505" y="3884907"/>
                <a:ext cx="0" cy="285225"/>
              </a:xfrm>
              <a:prstGeom prst="straightConnector1">
                <a:avLst/>
              </a:prstGeom>
              <a:ln w="19050">
                <a:solidFill>
                  <a:srgbClr val="BF5108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52DB8E91-F249-A896-0661-B92EC80C3B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8420" y="4924512"/>
                <a:ext cx="270160" cy="0"/>
              </a:xfrm>
              <a:prstGeom prst="straightConnector1">
                <a:avLst/>
              </a:prstGeom>
              <a:ln w="19050">
                <a:solidFill>
                  <a:srgbClr val="BF5108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764A0589-1A10-867D-11F2-46EB4CAEC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58" t="1649" r="19025" b="62498"/>
            <a:stretch/>
          </p:blipFill>
          <p:spPr>
            <a:xfrm>
              <a:off x="7988320" y="3672654"/>
              <a:ext cx="1888773" cy="12773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4558163-0EC2-144D-8036-506B0C435D61}"/>
                </a:ext>
              </a:extLst>
            </p:cNvPr>
            <p:cNvSpPr/>
            <p:nvPr/>
          </p:nvSpPr>
          <p:spPr>
            <a:xfrm>
              <a:off x="564361" y="3615270"/>
              <a:ext cx="2883107" cy="1368000"/>
            </a:xfrm>
            <a:prstGeom prst="rect">
              <a:avLst/>
            </a:prstGeom>
            <a:noFill/>
            <a:ln w="19050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75B21E1-EB30-B821-6D00-B293AAF07D4D}"/>
                </a:ext>
              </a:extLst>
            </p:cNvPr>
            <p:cNvSpPr/>
            <p:nvPr/>
          </p:nvSpPr>
          <p:spPr>
            <a:xfrm>
              <a:off x="3540838" y="3620140"/>
              <a:ext cx="2178877" cy="1368000"/>
            </a:xfrm>
            <a:prstGeom prst="rect">
              <a:avLst/>
            </a:prstGeom>
            <a:noFill/>
            <a:ln w="19050">
              <a:solidFill>
                <a:srgbClr val="D29602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D379DFA-E372-076F-CA36-EF4C31E9B91E}"/>
                </a:ext>
              </a:extLst>
            </p:cNvPr>
            <p:cNvSpPr/>
            <p:nvPr/>
          </p:nvSpPr>
          <p:spPr>
            <a:xfrm>
              <a:off x="5821554" y="3617151"/>
              <a:ext cx="1999082" cy="1368000"/>
            </a:xfrm>
            <a:prstGeom prst="rect">
              <a:avLst/>
            </a:prstGeom>
            <a:noFill/>
            <a:ln w="19050">
              <a:solidFill>
                <a:srgbClr val="BF5208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8BB454E-1610-6AE7-C82A-6D012E1E8142}"/>
                </a:ext>
              </a:extLst>
            </p:cNvPr>
            <p:cNvSpPr/>
            <p:nvPr/>
          </p:nvSpPr>
          <p:spPr>
            <a:xfrm>
              <a:off x="7920350" y="3615270"/>
              <a:ext cx="1999082" cy="1368000"/>
            </a:xfrm>
            <a:prstGeom prst="rect">
              <a:avLst/>
            </a:prstGeom>
            <a:noFill/>
            <a:ln w="19050">
              <a:solidFill>
                <a:srgbClr val="8964C0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F60D7C1-831C-F5FB-999B-A91C53DC0896}"/>
                </a:ext>
              </a:extLst>
            </p:cNvPr>
            <p:cNvSpPr/>
            <p:nvPr/>
          </p:nvSpPr>
          <p:spPr>
            <a:xfrm>
              <a:off x="10019146" y="3608314"/>
              <a:ext cx="1299296" cy="136800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C7D6623A-0D68-E2F5-0FCA-597B4D9DD4A2}"/>
                </a:ext>
              </a:extLst>
            </p:cNvPr>
            <p:cNvCxnSpPr/>
            <p:nvPr/>
          </p:nvCxnSpPr>
          <p:spPr>
            <a:xfrm flipV="1">
              <a:off x="581295" y="3288485"/>
              <a:ext cx="1831705" cy="319829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363BF6BC-3909-5393-9AAB-98D9169C62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19824" y="3288485"/>
              <a:ext cx="27644" cy="326785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F2B24460-2B98-987A-19E4-5FE19962B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0838" y="3288485"/>
              <a:ext cx="1168618" cy="319829"/>
            </a:xfrm>
            <a:prstGeom prst="line">
              <a:avLst/>
            </a:prstGeom>
            <a:ln w="19050">
              <a:solidFill>
                <a:srgbClr val="D296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1EB832B-7964-D41D-E6E7-B2216B878C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07470" y="3288485"/>
              <a:ext cx="12245" cy="326785"/>
            </a:xfrm>
            <a:prstGeom prst="line">
              <a:avLst/>
            </a:prstGeom>
            <a:ln w="19050">
              <a:solidFill>
                <a:srgbClr val="D2960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AE048BD-18BE-CFF7-AFF1-C8536111C1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36367" y="3288485"/>
              <a:ext cx="972000" cy="319829"/>
            </a:xfrm>
            <a:prstGeom prst="line">
              <a:avLst/>
            </a:prstGeom>
            <a:ln w="19050">
              <a:solidFill>
                <a:srgbClr val="BF520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B600B251-A762-BCE9-E896-BBDF63EC9D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52545" y="3288485"/>
              <a:ext cx="168091" cy="326785"/>
            </a:xfrm>
            <a:prstGeom prst="line">
              <a:avLst/>
            </a:prstGeom>
            <a:ln w="19050">
              <a:solidFill>
                <a:srgbClr val="BF520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6E3C354-2036-2BE7-6EC2-017E128DEA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31446" y="3288485"/>
              <a:ext cx="733368" cy="319829"/>
            </a:xfrm>
            <a:prstGeom prst="line">
              <a:avLst/>
            </a:prstGeom>
            <a:ln w="19050">
              <a:solidFill>
                <a:srgbClr val="8964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A056ADA-FC0A-AA07-A91A-1E139E1C80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51627" y="3288485"/>
              <a:ext cx="267805" cy="326785"/>
            </a:xfrm>
            <a:prstGeom prst="line">
              <a:avLst/>
            </a:prstGeom>
            <a:ln w="19050">
              <a:solidFill>
                <a:srgbClr val="8964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2FA9150-3D2A-8329-1313-03CE5B882B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30242" y="3288485"/>
              <a:ext cx="225008" cy="326785"/>
            </a:xfrm>
            <a:prstGeom prst="line">
              <a:avLst/>
            </a:prstGeom>
            <a:ln w="190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D6F024D-4365-29C6-6447-57FE40554D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245995" y="3248314"/>
              <a:ext cx="72447" cy="360000"/>
            </a:xfrm>
            <a:prstGeom prst="line">
              <a:avLst/>
            </a:prstGeom>
            <a:ln w="19050">
              <a:solidFill>
                <a:schemeClr val="accent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908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9241</TotalTime>
  <Words>1361</Words>
  <Application>Microsoft Office PowerPoint</Application>
  <PresentationFormat>宽屏</PresentationFormat>
  <Paragraphs>777</Paragraphs>
  <Slides>32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等线 Light</vt:lpstr>
      <vt:lpstr>黑体</vt:lpstr>
      <vt:lpstr>宋体</vt:lpstr>
      <vt:lpstr>Arial</vt:lpstr>
      <vt:lpstr>Cambria Math</vt:lpstr>
      <vt:lpstr>times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冠辰</dc:creator>
  <cp:lastModifiedBy>李 冠辰</cp:lastModifiedBy>
  <cp:revision>10</cp:revision>
  <dcterms:created xsi:type="dcterms:W3CDTF">2022-12-13T11:54:50Z</dcterms:created>
  <dcterms:modified xsi:type="dcterms:W3CDTF">2024-05-13T14:19:07Z</dcterms:modified>
</cp:coreProperties>
</file>